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1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9E6C"/>
    <a:srgbClr val="D00000"/>
    <a:srgbClr val="00B050"/>
    <a:srgbClr val="3C3C3C"/>
    <a:srgbClr val="F5F5F5"/>
    <a:srgbClr val="FFFFFF"/>
    <a:srgbClr val="EEEEEE"/>
    <a:srgbClr val="D9D9D9"/>
    <a:srgbClr val="D6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5244" autoAdjust="0"/>
  </p:normalViewPr>
  <p:slideViewPr>
    <p:cSldViewPr>
      <p:cViewPr>
        <p:scale>
          <a:sx n="50" d="100"/>
          <a:sy n="50" d="100"/>
        </p:scale>
        <p:origin x="1795" y="8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32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6/11/2020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3000">
                <a:schemeClr val="tx1">
                  <a:lumMod val="75000"/>
                  <a:lumOff val="25000"/>
                </a:schemeClr>
              </a:gs>
              <a:gs pos="46000">
                <a:schemeClr val="tx1">
                  <a:lumMod val="90000"/>
                  <a:lumOff val="1000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074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30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941" y="671312"/>
            <a:ext cx="3490121" cy="47737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73653" y="5735283"/>
            <a:ext cx="4044697" cy="420564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sz="2133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21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724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Freeform 500"/>
          <p:cNvSpPr/>
          <p:nvPr/>
        </p:nvSpPr>
        <p:spPr>
          <a:xfrm>
            <a:off x="3639461" y="972462"/>
            <a:ext cx="2418742" cy="2409560"/>
          </a:xfrm>
          <a:custGeom>
            <a:avLst/>
            <a:gdLst>
              <a:gd name="connsiteX0" fmla="*/ 0 w 2294514"/>
              <a:gd name="connsiteY0" fmla="*/ 0 h 2285804"/>
              <a:gd name="connsiteX1" fmla="*/ 2289376 w 2294514"/>
              <a:gd name="connsiteY1" fmla="*/ 0 h 2285804"/>
              <a:gd name="connsiteX2" fmla="*/ 2294514 w 2294514"/>
              <a:gd name="connsiteY2" fmla="*/ 50975 h 2285804"/>
              <a:gd name="connsiteX3" fmla="*/ 2294514 w 2294514"/>
              <a:gd name="connsiteY3" fmla="*/ 1593089 h 2285804"/>
              <a:gd name="connsiteX4" fmla="*/ 1601799 w 2294514"/>
              <a:gd name="connsiteY4" fmla="*/ 2285804 h 2285804"/>
              <a:gd name="connsiteX5" fmla="*/ 52173 w 2294514"/>
              <a:gd name="connsiteY5" fmla="*/ 2285804 h 2285804"/>
              <a:gd name="connsiteX6" fmla="*/ 0 w 2294514"/>
              <a:gd name="connsiteY6" fmla="*/ 2280545 h 2285804"/>
              <a:gd name="connsiteX7" fmla="*/ 0 w 2294514"/>
              <a:gd name="connsiteY7" fmla="*/ 0 h 228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4514" h="2285804">
                <a:moveTo>
                  <a:pt x="0" y="0"/>
                </a:moveTo>
                <a:lnTo>
                  <a:pt x="2289376" y="0"/>
                </a:lnTo>
                <a:lnTo>
                  <a:pt x="2294514" y="50975"/>
                </a:lnTo>
                <a:lnTo>
                  <a:pt x="2294514" y="1593089"/>
                </a:lnTo>
                <a:cubicBezTo>
                  <a:pt x="2294514" y="1975665"/>
                  <a:pt x="1984376" y="2285804"/>
                  <a:pt x="1601799" y="2285804"/>
                </a:cubicBezTo>
                <a:lnTo>
                  <a:pt x="52173" y="2285804"/>
                </a:lnTo>
                <a:lnTo>
                  <a:pt x="0" y="228054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Freeform 499"/>
          <p:cNvSpPr/>
          <p:nvPr/>
        </p:nvSpPr>
        <p:spPr>
          <a:xfrm>
            <a:off x="6133797" y="972462"/>
            <a:ext cx="2418742" cy="2409560"/>
          </a:xfrm>
          <a:custGeom>
            <a:avLst/>
            <a:gdLst>
              <a:gd name="connsiteX0" fmla="*/ 5138 w 2294514"/>
              <a:gd name="connsiteY0" fmla="*/ 0 h 2285804"/>
              <a:gd name="connsiteX1" fmla="*/ 2294514 w 2294514"/>
              <a:gd name="connsiteY1" fmla="*/ 0 h 2285804"/>
              <a:gd name="connsiteX2" fmla="*/ 2294514 w 2294514"/>
              <a:gd name="connsiteY2" fmla="*/ 2280545 h 2285804"/>
              <a:gd name="connsiteX3" fmla="*/ 2242341 w 2294514"/>
              <a:gd name="connsiteY3" fmla="*/ 2285804 h 2285804"/>
              <a:gd name="connsiteX4" fmla="*/ 692715 w 2294514"/>
              <a:gd name="connsiteY4" fmla="*/ 2285804 h 2285804"/>
              <a:gd name="connsiteX5" fmla="*/ 0 w 2294514"/>
              <a:gd name="connsiteY5" fmla="*/ 1593089 h 2285804"/>
              <a:gd name="connsiteX6" fmla="*/ 0 w 2294514"/>
              <a:gd name="connsiteY6" fmla="*/ 50975 h 2285804"/>
              <a:gd name="connsiteX7" fmla="*/ 5138 w 2294514"/>
              <a:gd name="connsiteY7" fmla="*/ 0 h 228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4514" h="2285804">
                <a:moveTo>
                  <a:pt x="5138" y="0"/>
                </a:moveTo>
                <a:lnTo>
                  <a:pt x="2294514" y="0"/>
                </a:lnTo>
                <a:lnTo>
                  <a:pt x="2294514" y="2280545"/>
                </a:lnTo>
                <a:lnTo>
                  <a:pt x="2242341" y="2285804"/>
                </a:lnTo>
                <a:lnTo>
                  <a:pt x="692715" y="2285804"/>
                </a:lnTo>
                <a:cubicBezTo>
                  <a:pt x="310139" y="2285804"/>
                  <a:pt x="0" y="1975665"/>
                  <a:pt x="0" y="1593089"/>
                </a:cubicBezTo>
                <a:lnTo>
                  <a:pt x="0" y="50975"/>
                </a:lnTo>
                <a:lnTo>
                  <a:pt x="5138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Freeform 498"/>
          <p:cNvSpPr/>
          <p:nvPr/>
        </p:nvSpPr>
        <p:spPr>
          <a:xfrm>
            <a:off x="3639461" y="3475978"/>
            <a:ext cx="2418742" cy="2409560"/>
          </a:xfrm>
          <a:custGeom>
            <a:avLst/>
            <a:gdLst>
              <a:gd name="connsiteX0" fmla="*/ 52173 w 2294514"/>
              <a:gd name="connsiteY0" fmla="*/ 0 h 2285804"/>
              <a:gd name="connsiteX1" fmla="*/ 1601799 w 2294514"/>
              <a:gd name="connsiteY1" fmla="*/ 0 h 2285804"/>
              <a:gd name="connsiteX2" fmla="*/ 2294514 w 2294514"/>
              <a:gd name="connsiteY2" fmla="*/ 692715 h 2285804"/>
              <a:gd name="connsiteX3" fmla="*/ 2294514 w 2294514"/>
              <a:gd name="connsiteY3" fmla="*/ 2234829 h 2285804"/>
              <a:gd name="connsiteX4" fmla="*/ 2289376 w 2294514"/>
              <a:gd name="connsiteY4" fmla="*/ 2285804 h 2285804"/>
              <a:gd name="connsiteX5" fmla="*/ 0 w 2294514"/>
              <a:gd name="connsiteY5" fmla="*/ 2285804 h 2285804"/>
              <a:gd name="connsiteX6" fmla="*/ 0 w 2294514"/>
              <a:gd name="connsiteY6" fmla="*/ 5260 h 2285804"/>
              <a:gd name="connsiteX7" fmla="*/ 52173 w 2294514"/>
              <a:gd name="connsiteY7" fmla="*/ 0 h 228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4514" h="2285804">
                <a:moveTo>
                  <a:pt x="52173" y="0"/>
                </a:moveTo>
                <a:lnTo>
                  <a:pt x="1601799" y="0"/>
                </a:lnTo>
                <a:cubicBezTo>
                  <a:pt x="1984376" y="0"/>
                  <a:pt x="2294514" y="310139"/>
                  <a:pt x="2294514" y="692715"/>
                </a:cubicBezTo>
                <a:lnTo>
                  <a:pt x="2294514" y="2234829"/>
                </a:lnTo>
                <a:lnTo>
                  <a:pt x="2289376" y="2285804"/>
                </a:lnTo>
                <a:lnTo>
                  <a:pt x="0" y="2285804"/>
                </a:lnTo>
                <a:lnTo>
                  <a:pt x="0" y="5260"/>
                </a:lnTo>
                <a:lnTo>
                  <a:pt x="52173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Freeform 497"/>
          <p:cNvSpPr/>
          <p:nvPr/>
        </p:nvSpPr>
        <p:spPr>
          <a:xfrm>
            <a:off x="6133797" y="3475978"/>
            <a:ext cx="2418742" cy="2409560"/>
          </a:xfrm>
          <a:custGeom>
            <a:avLst/>
            <a:gdLst>
              <a:gd name="connsiteX0" fmla="*/ 692715 w 2294514"/>
              <a:gd name="connsiteY0" fmla="*/ 0 h 2285804"/>
              <a:gd name="connsiteX1" fmla="*/ 2242341 w 2294514"/>
              <a:gd name="connsiteY1" fmla="*/ 0 h 2285804"/>
              <a:gd name="connsiteX2" fmla="*/ 2294514 w 2294514"/>
              <a:gd name="connsiteY2" fmla="*/ 5260 h 2285804"/>
              <a:gd name="connsiteX3" fmla="*/ 2294514 w 2294514"/>
              <a:gd name="connsiteY3" fmla="*/ 2285804 h 2285804"/>
              <a:gd name="connsiteX4" fmla="*/ 5138 w 2294514"/>
              <a:gd name="connsiteY4" fmla="*/ 2285804 h 2285804"/>
              <a:gd name="connsiteX5" fmla="*/ 0 w 2294514"/>
              <a:gd name="connsiteY5" fmla="*/ 2234829 h 2285804"/>
              <a:gd name="connsiteX6" fmla="*/ 0 w 2294514"/>
              <a:gd name="connsiteY6" fmla="*/ 692715 h 2285804"/>
              <a:gd name="connsiteX7" fmla="*/ 692715 w 2294514"/>
              <a:gd name="connsiteY7" fmla="*/ 0 h 228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4514" h="2285804">
                <a:moveTo>
                  <a:pt x="692715" y="0"/>
                </a:moveTo>
                <a:lnTo>
                  <a:pt x="2242341" y="0"/>
                </a:lnTo>
                <a:lnTo>
                  <a:pt x="2294514" y="5260"/>
                </a:lnTo>
                <a:lnTo>
                  <a:pt x="2294514" y="2285804"/>
                </a:lnTo>
                <a:lnTo>
                  <a:pt x="5138" y="2285804"/>
                </a:lnTo>
                <a:lnTo>
                  <a:pt x="0" y="2234829"/>
                </a:lnTo>
                <a:lnTo>
                  <a:pt x="0" y="692715"/>
                </a:lnTo>
                <a:cubicBezTo>
                  <a:pt x="0" y="310139"/>
                  <a:pt x="310139" y="0"/>
                  <a:pt x="69271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ound Diagonal Corner Rectangle 465"/>
          <p:cNvSpPr/>
          <p:nvPr/>
        </p:nvSpPr>
        <p:spPr>
          <a:xfrm flipH="1">
            <a:off x="7638806" y="777240"/>
            <a:ext cx="1108954" cy="1108954"/>
          </a:xfrm>
          <a:prstGeom prst="round2DiagRect">
            <a:avLst>
              <a:gd name="adj1" fmla="val 26569"/>
              <a:gd name="adj2" fmla="val 0"/>
            </a:avLst>
          </a:prstGeom>
          <a:solidFill>
            <a:schemeClr val="accent2"/>
          </a:solidFill>
          <a:ln>
            <a:noFill/>
          </a:ln>
          <a:effectLst>
            <a:outerShdw blurRad="3175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ight Triangle 466"/>
          <p:cNvSpPr/>
          <p:nvPr/>
        </p:nvSpPr>
        <p:spPr>
          <a:xfrm flipH="1">
            <a:off x="7381209" y="779652"/>
            <a:ext cx="257596" cy="192810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ight Triangle 467"/>
          <p:cNvSpPr/>
          <p:nvPr/>
        </p:nvSpPr>
        <p:spPr>
          <a:xfrm rot="5400000">
            <a:off x="8522556" y="1918588"/>
            <a:ext cx="257596" cy="192810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Freeform 562"/>
          <p:cNvSpPr/>
          <p:nvPr/>
        </p:nvSpPr>
        <p:spPr>
          <a:xfrm>
            <a:off x="4983982" y="2316519"/>
            <a:ext cx="1074220" cy="1065503"/>
          </a:xfrm>
          <a:custGeom>
            <a:avLst/>
            <a:gdLst>
              <a:gd name="connsiteX0" fmla="*/ 1074220 w 1074220"/>
              <a:gd name="connsiteY0" fmla="*/ 0 h 1065503"/>
              <a:gd name="connsiteX1" fmla="*/ 1074220 w 1074220"/>
              <a:gd name="connsiteY1" fmla="*/ 335284 h 1065503"/>
              <a:gd name="connsiteX2" fmla="*/ 344000 w 1074220"/>
              <a:gd name="connsiteY2" fmla="*/ 1065503 h 1065503"/>
              <a:gd name="connsiteX3" fmla="*/ 0 w 1074220"/>
              <a:gd name="connsiteY3" fmla="*/ 1065503 h 1065503"/>
              <a:gd name="connsiteX4" fmla="*/ 3381 w 1074220"/>
              <a:gd name="connsiteY4" fmla="*/ 998541 h 1065503"/>
              <a:gd name="connsiteX5" fmla="*/ 998077 w 1074220"/>
              <a:gd name="connsiteY5" fmla="*/ 3845 h 1065503"/>
              <a:gd name="connsiteX6" fmla="*/ 1074220 w 1074220"/>
              <a:gd name="connsiteY6" fmla="*/ 0 h 106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4220" h="1065503">
                <a:moveTo>
                  <a:pt x="1074220" y="0"/>
                </a:moveTo>
                <a:lnTo>
                  <a:pt x="1074220" y="335284"/>
                </a:lnTo>
                <a:cubicBezTo>
                  <a:pt x="1074220" y="738573"/>
                  <a:pt x="747291" y="1065503"/>
                  <a:pt x="344000" y="1065503"/>
                </a:cubicBezTo>
                <a:lnTo>
                  <a:pt x="0" y="1065503"/>
                </a:lnTo>
                <a:lnTo>
                  <a:pt x="3381" y="998541"/>
                </a:lnTo>
                <a:cubicBezTo>
                  <a:pt x="56645" y="474065"/>
                  <a:pt x="473602" y="57108"/>
                  <a:pt x="998077" y="3845"/>
                </a:cubicBezTo>
                <a:lnTo>
                  <a:pt x="10742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270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Freeform 561"/>
          <p:cNvSpPr/>
          <p:nvPr/>
        </p:nvSpPr>
        <p:spPr>
          <a:xfrm>
            <a:off x="6133798" y="2316519"/>
            <a:ext cx="1074220" cy="1065503"/>
          </a:xfrm>
          <a:custGeom>
            <a:avLst/>
            <a:gdLst>
              <a:gd name="connsiteX0" fmla="*/ 0 w 1074220"/>
              <a:gd name="connsiteY0" fmla="*/ 0 h 1065503"/>
              <a:gd name="connsiteX1" fmla="*/ 76143 w 1074220"/>
              <a:gd name="connsiteY1" fmla="*/ 3845 h 1065503"/>
              <a:gd name="connsiteX2" fmla="*/ 1070840 w 1074220"/>
              <a:gd name="connsiteY2" fmla="*/ 998541 h 1065503"/>
              <a:gd name="connsiteX3" fmla="*/ 1074220 w 1074220"/>
              <a:gd name="connsiteY3" fmla="*/ 1065503 h 1065503"/>
              <a:gd name="connsiteX4" fmla="*/ 730220 w 1074220"/>
              <a:gd name="connsiteY4" fmla="*/ 1065503 h 1065503"/>
              <a:gd name="connsiteX5" fmla="*/ 0 w 1074220"/>
              <a:gd name="connsiteY5" fmla="*/ 335284 h 1065503"/>
              <a:gd name="connsiteX6" fmla="*/ 0 w 1074220"/>
              <a:gd name="connsiteY6" fmla="*/ 0 h 106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4220" h="1065503">
                <a:moveTo>
                  <a:pt x="0" y="0"/>
                </a:moveTo>
                <a:lnTo>
                  <a:pt x="76143" y="3845"/>
                </a:lnTo>
                <a:cubicBezTo>
                  <a:pt x="600619" y="57108"/>
                  <a:pt x="1017576" y="474065"/>
                  <a:pt x="1070840" y="998541"/>
                </a:cubicBezTo>
                <a:lnTo>
                  <a:pt x="1074220" y="1065503"/>
                </a:lnTo>
                <a:lnTo>
                  <a:pt x="730220" y="1065503"/>
                </a:lnTo>
                <a:cubicBezTo>
                  <a:pt x="326930" y="1065503"/>
                  <a:pt x="0" y="738573"/>
                  <a:pt x="0" y="33528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1270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Freeform 560"/>
          <p:cNvSpPr/>
          <p:nvPr/>
        </p:nvSpPr>
        <p:spPr>
          <a:xfrm>
            <a:off x="4983982" y="3475978"/>
            <a:ext cx="1074220" cy="1065503"/>
          </a:xfrm>
          <a:custGeom>
            <a:avLst/>
            <a:gdLst>
              <a:gd name="connsiteX0" fmla="*/ 0 w 1074220"/>
              <a:gd name="connsiteY0" fmla="*/ 0 h 1065503"/>
              <a:gd name="connsiteX1" fmla="*/ 344000 w 1074220"/>
              <a:gd name="connsiteY1" fmla="*/ 0 h 1065503"/>
              <a:gd name="connsiteX2" fmla="*/ 1074220 w 1074220"/>
              <a:gd name="connsiteY2" fmla="*/ 730220 h 1065503"/>
              <a:gd name="connsiteX3" fmla="*/ 1074220 w 1074220"/>
              <a:gd name="connsiteY3" fmla="*/ 1065503 h 1065503"/>
              <a:gd name="connsiteX4" fmla="*/ 998077 w 1074220"/>
              <a:gd name="connsiteY4" fmla="*/ 1061659 h 1065503"/>
              <a:gd name="connsiteX5" fmla="*/ 3381 w 1074220"/>
              <a:gd name="connsiteY5" fmla="*/ 66962 h 1065503"/>
              <a:gd name="connsiteX6" fmla="*/ 0 w 1074220"/>
              <a:gd name="connsiteY6" fmla="*/ 0 h 106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4220" h="1065503">
                <a:moveTo>
                  <a:pt x="0" y="0"/>
                </a:moveTo>
                <a:lnTo>
                  <a:pt x="344000" y="0"/>
                </a:lnTo>
                <a:cubicBezTo>
                  <a:pt x="747291" y="0"/>
                  <a:pt x="1074220" y="326931"/>
                  <a:pt x="1074220" y="730220"/>
                </a:cubicBezTo>
                <a:lnTo>
                  <a:pt x="1074220" y="1065503"/>
                </a:lnTo>
                <a:lnTo>
                  <a:pt x="998077" y="1061659"/>
                </a:lnTo>
                <a:cubicBezTo>
                  <a:pt x="473602" y="1008395"/>
                  <a:pt x="56645" y="591438"/>
                  <a:pt x="3381" y="6696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1270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Freeform 559"/>
          <p:cNvSpPr/>
          <p:nvPr/>
        </p:nvSpPr>
        <p:spPr>
          <a:xfrm>
            <a:off x="6133798" y="3475978"/>
            <a:ext cx="1074220" cy="1065503"/>
          </a:xfrm>
          <a:custGeom>
            <a:avLst/>
            <a:gdLst>
              <a:gd name="connsiteX0" fmla="*/ 730220 w 1074220"/>
              <a:gd name="connsiteY0" fmla="*/ 0 h 1065503"/>
              <a:gd name="connsiteX1" fmla="*/ 1074220 w 1074220"/>
              <a:gd name="connsiteY1" fmla="*/ 0 h 1065503"/>
              <a:gd name="connsiteX2" fmla="*/ 1070840 w 1074220"/>
              <a:gd name="connsiteY2" fmla="*/ 66962 h 1065503"/>
              <a:gd name="connsiteX3" fmla="*/ 76143 w 1074220"/>
              <a:gd name="connsiteY3" fmla="*/ 1061659 h 1065503"/>
              <a:gd name="connsiteX4" fmla="*/ 0 w 1074220"/>
              <a:gd name="connsiteY4" fmla="*/ 1065503 h 1065503"/>
              <a:gd name="connsiteX5" fmla="*/ 0 w 1074220"/>
              <a:gd name="connsiteY5" fmla="*/ 730220 h 1065503"/>
              <a:gd name="connsiteX6" fmla="*/ 730220 w 1074220"/>
              <a:gd name="connsiteY6" fmla="*/ 0 h 106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4220" h="1065503">
                <a:moveTo>
                  <a:pt x="730220" y="0"/>
                </a:moveTo>
                <a:lnTo>
                  <a:pt x="1074220" y="0"/>
                </a:lnTo>
                <a:lnTo>
                  <a:pt x="1070840" y="66962"/>
                </a:lnTo>
                <a:cubicBezTo>
                  <a:pt x="1017576" y="591438"/>
                  <a:pt x="600619" y="1008395"/>
                  <a:pt x="76143" y="1061659"/>
                </a:cubicBezTo>
                <a:lnTo>
                  <a:pt x="0" y="1065503"/>
                </a:lnTo>
                <a:lnTo>
                  <a:pt x="0" y="730220"/>
                </a:lnTo>
                <a:cubicBezTo>
                  <a:pt x="0" y="326931"/>
                  <a:pt x="326930" y="0"/>
                  <a:pt x="73022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1270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ound Diagonal Corner Rectangle 472"/>
          <p:cNvSpPr/>
          <p:nvPr/>
        </p:nvSpPr>
        <p:spPr>
          <a:xfrm>
            <a:off x="3444240" y="777240"/>
            <a:ext cx="1108954" cy="1108954"/>
          </a:xfrm>
          <a:prstGeom prst="round2DiagRect">
            <a:avLst>
              <a:gd name="adj1" fmla="val 26569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outerShdw blurRad="317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ight Triangle 473"/>
          <p:cNvSpPr/>
          <p:nvPr/>
        </p:nvSpPr>
        <p:spPr>
          <a:xfrm>
            <a:off x="4553195" y="779652"/>
            <a:ext cx="257596" cy="192810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ight Triangle 474"/>
          <p:cNvSpPr/>
          <p:nvPr/>
        </p:nvSpPr>
        <p:spPr>
          <a:xfrm rot="16200000" flipH="1">
            <a:off x="3411847" y="1918588"/>
            <a:ext cx="257596" cy="192810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ound Diagonal Corner Rectangle 487"/>
          <p:cNvSpPr/>
          <p:nvPr/>
        </p:nvSpPr>
        <p:spPr>
          <a:xfrm rot="10800000" flipH="1">
            <a:off x="3444240" y="4971806"/>
            <a:ext cx="1108954" cy="1108954"/>
          </a:xfrm>
          <a:prstGeom prst="round2DiagRect">
            <a:avLst>
              <a:gd name="adj1" fmla="val 26569"/>
              <a:gd name="adj2" fmla="val 0"/>
            </a:avLst>
          </a:prstGeom>
          <a:solidFill>
            <a:schemeClr val="accent4"/>
          </a:solidFill>
          <a:ln>
            <a:noFill/>
          </a:ln>
          <a:effectLst>
            <a:outerShdw blurRad="3175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ight Triangle 488"/>
          <p:cNvSpPr/>
          <p:nvPr/>
        </p:nvSpPr>
        <p:spPr>
          <a:xfrm rot="10800000" flipH="1">
            <a:off x="4553195" y="5885538"/>
            <a:ext cx="257596" cy="192810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ight Triangle 489"/>
          <p:cNvSpPr/>
          <p:nvPr/>
        </p:nvSpPr>
        <p:spPr>
          <a:xfrm rot="16200000">
            <a:off x="3411847" y="4746602"/>
            <a:ext cx="257596" cy="192810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ound Diagonal Corner Rectangle 481"/>
          <p:cNvSpPr/>
          <p:nvPr/>
        </p:nvSpPr>
        <p:spPr>
          <a:xfrm rot="10800000">
            <a:off x="7638806" y="4971806"/>
            <a:ext cx="1108954" cy="1108954"/>
          </a:xfrm>
          <a:prstGeom prst="round2DiagRect">
            <a:avLst>
              <a:gd name="adj1" fmla="val 26569"/>
              <a:gd name="adj2" fmla="val 0"/>
            </a:avLst>
          </a:prstGeom>
          <a:solidFill>
            <a:schemeClr val="accent3"/>
          </a:solidFill>
          <a:ln>
            <a:noFill/>
          </a:ln>
          <a:effectLst>
            <a:outerShdw blurRad="3175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ight Triangle 482"/>
          <p:cNvSpPr/>
          <p:nvPr/>
        </p:nvSpPr>
        <p:spPr>
          <a:xfrm rot="10800000">
            <a:off x="7381209" y="5885538"/>
            <a:ext cx="257596" cy="192810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ight Triangle 483"/>
          <p:cNvSpPr/>
          <p:nvPr/>
        </p:nvSpPr>
        <p:spPr>
          <a:xfrm rot="5400000" flipH="1">
            <a:off x="8522556" y="4746602"/>
            <a:ext cx="257596" cy="192810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ctangle 504"/>
          <p:cNvSpPr/>
          <p:nvPr/>
        </p:nvSpPr>
        <p:spPr>
          <a:xfrm rot="6852">
            <a:off x="3882752" y="2076287"/>
            <a:ext cx="1174159" cy="99257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Lorem Ipsum </a:t>
            </a:r>
            <a:endParaRPr lang="en-US" sz="105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506" name="Rectangle 505"/>
          <p:cNvSpPr/>
          <p:nvPr/>
        </p:nvSpPr>
        <p:spPr>
          <a:xfrm rot="6852">
            <a:off x="4697259" y="1345263"/>
            <a:ext cx="1261472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STEP 01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507" name="Rectangle 506"/>
          <p:cNvSpPr/>
          <p:nvPr/>
        </p:nvSpPr>
        <p:spPr>
          <a:xfrm rot="21593148" flipH="1">
            <a:off x="7135089" y="2076288"/>
            <a:ext cx="1174159" cy="99257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Lorem Ipsum </a:t>
            </a:r>
            <a:endParaRPr lang="en-US" sz="105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508" name="Rectangle 507"/>
          <p:cNvSpPr/>
          <p:nvPr/>
        </p:nvSpPr>
        <p:spPr>
          <a:xfrm rot="21593148" flipH="1">
            <a:off x="6233269" y="1345264"/>
            <a:ext cx="1261472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STEP 02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512" name="Rectangle 511"/>
          <p:cNvSpPr/>
          <p:nvPr/>
        </p:nvSpPr>
        <p:spPr>
          <a:xfrm>
            <a:off x="7135089" y="3789135"/>
            <a:ext cx="1174159" cy="99257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Lorem Ipsum </a:t>
            </a:r>
            <a:endParaRPr lang="en-US" sz="105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513" name="Rectangle 512"/>
          <p:cNvSpPr/>
          <p:nvPr/>
        </p:nvSpPr>
        <p:spPr>
          <a:xfrm>
            <a:off x="6233269" y="5204960"/>
            <a:ext cx="1261472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3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STEP </a:t>
            </a:r>
            <a:r>
              <a:rPr lang="ar-SY" sz="2000" dirty="0" smtClean="0">
                <a:solidFill>
                  <a:schemeClr val="accent3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514" name="Rectangle 513"/>
          <p:cNvSpPr/>
          <p:nvPr/>
        </p:nvSpPr>
        <p:spPr>
          <a:xfrm rot="21586296" flipH="1">
            <a:off x="3882752" y="3789134"/>
            <a:ext cx="1174159" cy="99257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Lorem Ipsum </a:t>
            </a:r>
            <a:endParaRPr lang="en-US" sz="105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515" name="Rectangle 514"/>
          <p:cNvSpPr/>
          <p:nvPr/>
        </p:nvSpPr>
        <p:spPr>
          <a:xfrm rot="21586296" flipH="1">
            <a:off x="4697259" y="5204959"/>
            <a:ext cx="1261472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STEP 04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504" name="Rectangle 503"/>
          <p:cNvSpPr/>
          <p:nvPr/>
        </p:nvSpPr>
        <p:spPr>
          <a:xfrm rot="6852">
            <a:off x="5292889" y="2746791"/>
            <a:ext cx="529264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01</a:t>
            </a:r>
            <a:endParaRPr lang="en-US" sz="20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8" name="Rectangle 517"/>
          <p:cNvSpPr/>
          <p:nvPr/>
        </p:nvSpPr>
        <p:spPr>
          <a:xfrm rot="6852">
            <a:off x="6369848" y="2746791"/>
            <a:ext cx="529264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02</a:t>
            </a:r>
            <a:endParaRPr lang="en-US" sz="20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1" name="Rectangle 520"/>
          <p:cNvSpPr/>
          <p:nvPr/>
        </p:nvSpPr>
        <p:spPr>
          <a:xfrm rot="6852">
            <a:off x="5292889" y="3803431"/>
            <a:ext cx="529264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04</a:t>
            </a:r>
            <a:endParaRPr lang="en-US" sz="20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2" name="Rectangle 521"/>
          <p:cNvSpPr/>
          <p:nvPr/>
        </p:nvSpPr>
        <p:spPr>
          <a:xfrm rot="6852">
            <a:off x="6369848" y="3803431"/>
            <a:ext cx="529264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20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524" name="Group 523"/>
          <p:cNvGrpSpPr/>
          <p:nvPr/>
        </p:nvGrpSpPr>
        <p:grpSpPr>
          <a:xfrm>
            <a:off x="3730565" y="1113279"/>
            <a:ext cx="359778" cy="358974"/>
            <a:chOff x="7904163" y="5878513"/>
            <a:chExt cx="709612" cy="708025"/>
          </a:xfrm>
          <a:solidFill>
            <a:schemeClr val="bg1"/>
          </a:solidFill>
        </p:grpSpPr>
        <p:sp>
          <p:nvSpPr>
            <p:cNvPr id="525" name="Freeform 156"/>
            <p:cNvSpPr>
              <a:spLocks noEditPoints="1"/>
            </p:cNvSpPr>
            <p:nvPr/>
          </p:nvSpPr>
          <p:spPr bwMode="auto">
            <a:xfrm>
              <a:off x="7904163" y="5878513"/>
              <a:ext cx="709612" cy="708025"/>
            </a:xfrm>
            <a:custGeom>
              <a:avLst/>
              <a:gdLst>
                <a:gd name="T0" fmla="*/ 1877 w 2382"/>
                <a:gd name="T1" fmla="*/ 336 h 2385"/>
                <a:gd name="T2" fmla="*/ 1677 w 2382"/>
                <a:gd name="T3" fmla="*/ 353 h 2385"/>
                <a:gd name="T4" fmla="*/ 1515 w 2382"/>
                <a:gd name="T5" fmla="*/ 66 h 2385"/>
                <a:gd name="T6" fmla="*/ 1350 w 2382"/>
                <a:gd name="T7" fmla="*/ 180 h 2385"/>
                <a:gd name="T8" fmla="*/ 1066 w 2382"/>
                <a:gd name="T9" fmla="*/ 13 h 2385"/>
                <a:gd name="T10" fmla="*/ 980 w 2382"/>
                <a:gd name="T11" fmla="*/ 194 h 2385"/>
                <a:gd name="T12" fmla="*/ 651 w 2382"/>
                <a:gd name="T13" fmla="*/ 191 h 2385"/>
                <a:gd name="T14" fmla="*/ 667 w 2382"/>
                <a:gd name="T15" fmla="*/ 391 h 2385"/>
                <a:gd name="T16" fmla="*/ 487 w 2382"/>
                <a:gd name="T17" fmla="*/ 361 h 2385"/>
                <a:gd name="T18" fmla="*/ 0 w 2382"/>
                <a:gd name="T19" fmla="*/ 1869 h 2385"/>
                <a:gd name="T20" fmla="*/ 834 w 2382"/>
                <a:gd name="T21" fmla="*/ 2146 h 2385"/>
                <a:gd name="T22" fmla="*/ 516 w 2382"/>
                <a:gd name="T23" fmla="*/ 2345 h 2385"/>
                <a:gd name="T24" fmla="*/ 1866 w 2382"/>
                <a:gd name="T25" fmla="*/ 2345 h 2385"/>
                <a:gd name="T26" fmla="*/ 1548 w 2382"/>
                <a:gd name="T27" fmla="*/ 2146 h 2385"/>
                <a:gd name="T28" fmla="*/ 2382 w 2382"/>
                <a:gd name="T29" fmla="*/ 1869 h 2385"/>
                <a:gd name="T30" fmla="*/ 547 w 2382"/>
                <a:gd name="T31" fmla="*/ 413 h 2385"/>
                <a:gd name="T32" fmla="*/ 782 w 2382"/>
                <a:gd name="T33" fmla="*/ 391 h 2385"/>
                <a:gd name="T34" fmla="*/ 865 w 2382"/>
                <a:gd name="T35" fmla="*/ 153 h 2385"/>
                <a:gd name="T36" fmla="*/ 1079 w 2382"/>
                <a:gd name="T37" fmla="*/ 252 h 2385"/>
                <a:gd name="T38" fmla="*/ 1270 w 2382"/>
                <a:gd name="T39" fmla="*/ 87 h 2385"/>
                <a:gd name="T40" fmla="*/ 1407 w 2382"/>
                <a:gd name="T41" fmla="*/ 279 h 2385"/>
                <a:gd name="T42" fmla="*/ 1655 w 2382"/>
                <a:gd name="T43" fmla="*/ 232 h 2385"/>
                <a:gd name="T44" fmla="*/ 1676 w 2382"/>
                <a:gd name="T45" fmla="*/ 467 h 2385"/>
                <a:gd name="T46" fmla="*/ 1915 w 2382"/>
                <a:gd name="T47" fmla="*/ 550 h 2385"/>
                <a:gd name="T48" fmla="*/ 1816 w 2382"/>
                <a:gd name="T49" fmla="*/ 764 h 2385"/>
                <a:gd name="T50" fmla="*/ 1983 w 2382"/>
                <a:gd name="T51" fmla="*/ 837 h 2385"/>
                <a:gd name="T52" fmla="*/ 637 w 2382"/>
                <a:gd name="T53" fmla="*/ 837 h 2385"/>
                <a:gd name="T54" fmla="*/ 527 w 2382"/>
                <a:gd name="T55" fmla="*/ 797 h 2385"/>
                <a:gd name="T56" fmla="*/ 576 w 2382"/>
                <a:gd name="T57" fmla="*/ 613 h 2385"/>
                <a:gd name="T58" fmla="*/ 1665 w 2382"/>
                <a:gd name="T59" fmla="*/ 837 h 2385"/>
                <a:gd name="T60" fmla="*/ 1665 w 2382"/>
                <a:gd name="T61" fmla="*/ 837 h 2385"/>
                <a:gd name="T62" fmla="*/ 596 w 2382"/>
                <a:gd name="T63" fmla="*/ 2305 h 2385"/>
                <a:gd name="T64" fmla="*/ 913 w 2382"/>
                <a:gd name="T65" fmla="*/ 2146 h 2385"/>
                <a:gd name="T66" fmla="*/ 1469 w 2382"/>
                <a:gd name="T67" fmla="*/ 2146 h 2385"/>
                <a:gd name="T68" fmla="*/ 2183 w 2382"/>
                <a:gd name="T69" fmla="*/ 1988 h 2385"/>
                <a:gd name="T70" fmla="*/ 80 w 2382"/>
                <a:gd name="T71" fmla="*/ 1750 h 2385"/>
                <a:gd name="T72" fmla="*/ 2302 w 2382"/>
                <a:gd name="T73" fmla="*/ 1670 h 2385"/>
                <a:gd name="T74" fmla="*/ 199 w 2382"/>
                <a:gd name="T75" fmla="*/ 440 h 2385"/>
                <a:gd name="T76" fmla="*/ 397 w 2382"/>
                <a:gd name="T77" fmla="*/ 601 h 2385"/>
                <a:gd name="T78" fmla="*/ 366 w 2382"/>
                <a:gd name="T79" fmla="*/ 718 h 2385"/>
                <a:gd name="T80" fmla="*/ 278 w 2382"/>
                <a:gd name="T81" fmla="*/ 837 h 2385"/>
                <a:gd name="T82" fmla="*/ 2104 w 2382"/>
                <a:gd name="T83" fmla="*/ 916 h 2385"/>
                <a:gd name="T84" fmla="*/ 2063 w 2382"/>
                <a:gd name="T85" fmla="*/ 837 h 2385"/>
                <a:gd name="T86" fmla="*/ 1888 w 2382"/>
                <a:gd name="T87" fmla="*/ 718 h 2385"/>
                <a:gd name="T88" fmla="*/ 2002 w 2382"/>
                <a:gd name="T89" fmla="*/ 552 h 2385"/>
                <a:gd name="T90" fmla="*/ 2302 w 2382"/>
                <a:gd name="T91" fmla="*/ 559 h 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82" h="2385">
                  <a:moveTo>
                    <a:pt x="2183" y="361"/>
                  </a:moveTo>
                  <a:cubicBezTo>
                    <a:pt x="1895" y="361"/>
                    <a:pt x="1895" y="361"/>
                    <a:pt x="1895" y="361"/>
                  </a:cubicBezTo>
                  <a:cubicBezTo>
                    <a:pt x="1889" y="352"/>
                    <a:pt x="1883" y="344"/>
                    <a:pt x="1877" y="336"/>
                  </a:cubicBezTo>
                  <a:cubicBezTo>
                    <a:pt x="1865" y="321"/>
                    <a:pt x="1843" y="317"/>
                    <a:pt x="1826" y="327"/>
                  </a:cubicBezTo>
                  <a:cubicBezTo>
                    <a:pt x="1715" y="391"/>
                    <a:pt x="1715" y="391"/>
                    <a:pt x="1715" y="391"/>
                  </a:cubicBezTo>
                  <a:cubicBezTo>
                    <a:pt x="1703" y="378"/>
                    <a:pt x="1690" y="365"/>
                    <a:pt x="1677" y="353"/>
                  </a:cubicBezTo>
                  <a:cubicBezTo>
                    <a:pt x="1741" y="242"/>
                    <a:pt x="1741" y="242"/>
                    <a:pt x="1741" y="242"/>
                  </a:cubicBezTo>
                  <a:cubicBezTo>
                    <a:pt x="1751" y="225"/>
                    <a:pt x="1747" y="203"/>
                    <a:pt x="1731" y="191"/>
                  </a:cubicBezTo>
                  <a:cubicBezTo>
                    <a:pt x="1666" y="139"/>
                    <a:pt x="1593" y="97"/>
                    <a:pt x="1515" y="66"/>
                  </a:cubicBezTo>
                  <a:cubicBezTo>
                    <a:pt x="1497" y="58"/>
                    <a:pt x="1476" y="66"/>
                    <a:pt x="1466" y="83"/>
                  </a:cubicBezTo>
                  <a:cubicBezTo>
                    <a:pt x="1402" y="194"/>
                    <a:pt x="1402" y="194"/>
                    <a:pt x="1402" y="194"/>
                  </a:cubicBezTo>
                  <a:cubicBezTo>
                    <a:pt x="1385" y="188"/>
                    <a:pt x="1367" y="184"/>
                    <a:pt x="1350" y="180"/>
                  </a:cubicBezTo>
                  <a:cubicBezTo>
                    <a:pt x="1350" y="52"/>
                    <a:pt x="1350" y="52"/>
                    <a:pt x="1350" y="52"/>
                  </a:cubicBezTo>
                  <a:cubicBezTo>
                    <a:pt x="1350" y="32"/>
                    <a:pt x="1335" y="16"/>
                    <a:pt x="1316" y="13"/>
                  </a:cubicBezTo>
                  <a:cubicBezTo>
                    <a:pt x="1233" y="0"/>
                    <a:pt x="1149" y="0"/>
                    <a:pt x="1066" y="13"/>
                  </a:cubicBezTo>
                  <a:cubicBezTo>
                    <a:pt x="1047" y="16"/>
                    <a:pt x="1032" y="32"/>
                    <a:pt x="1032" y="52"/>
                  </a:cubicBezTo>
                  <a:cubicBezTo>
                    <a:pt x="1032" y="180"/>
                    <a:pt x="1032" y="180"/>
                    <a:pt x="1032" y="180"/>
                  </a:cubicBezTo>
                  <a:cubicBezTo>
                    <a:pt x="1015" y="184"/>
                    <a:pt x="997" y="188"/>
                    <a:pt x="980" y="194"/>
                  </a:cubicBezTo>
                  <a:cubicBezTo>
                    <a:pt x="916" y="83"/>
                    <a:pt x="916" y="83"/>
                    <a:pt x="916" y="83"/>
                  </a:cubicBezTo>
                  <a:cubicBezTo>
                    <a:pt x="906" y="66"/>
                    <a:pt x="885" y="58"/>
                    <a:pt x="867" y="66"/>
                  </a:cubicBezTo>
                  <a:cubicBezTo>
                    <a:pt x="789" y="97"/>
                    <a:pt x="716" y="139"/>
                    <a:pt x="651" y="191"/>
                  </a:cubicBezTo>
                  <a:cubicBezTo>
                    <a:pt x="635" y="203"/>
                    <a:pt x="631" y="225"/>
                    <a:pt x="641" y="242"/>
                  </a:cubicBezTo>
                  <a:cubicBezTo>
                    <a:pt x="705" y="353"/>
                    <a:pt x="705" y="353"/>
                    <a:pt x="705" y="353"/>
                  </a:cubicBezTo>
                  <a:cubicBezTo>
                    <a:pt x="692" y="365"/>
                    <a:pt x="679" y="378"/>
                    <a:pt x="667" y="391"/>
                  </a:cubicBezTo>
                  <a:cubicBezTo>
                    <a:pt x="556" y="327"/>
                    <a:pt x="556" y="327"/>
                    <a:pt x="556" y="327"/>
                  </a:cubicBezTo>
                  <a:cubicBezTo>
                    <a:pt x="539" y="317"/>
                    <a:pt x="517" y="321"/>
                    <a:pt x="505" y="336"/>
                  </a:cubicBezTo>
                  <a:cubicBezTo>
                    <a:pt x="499" y="344"/>
                    <a:pt x="493" y="352"/>
                    <a:pt x="487" y="361"/>
                  </a:cubicBezTo>
                  <a:cubicBezTo>
                    <a:pt x="199" y="361"/>
                    <a:pt x="199" y="361"/>
                    <a:pt x="199" y="361"/>
                  </a:cubicBezTo>
                  <a:cubicBezTo>
                    <a:pt x="89" y="361"/>
                    <a:pt x="1" y="449"/>
                    <a:pt x="0" y="559"/>
                  </a:cubicBezTo>
                  <a:cubicBezTo>
                    <a:pt x="0" y="1869"/>
                    <a:pt x="0" y="1869"/>
                    <a:pt x="0" y="1869"/>
                  </a:cubicBezTo>
                  <a:cubicBezTo>
                    <a:pt x="1" y="1978"/>
                    <a:pt x="89" y="2067"/>
                    <a:pt x="199" y="2067"/>
                  </a:cubicBezTo>
                  <a:cubicBezTo>
                    <a:pt x="834" y="2067"/>
                    <a:pt x="834" y="2067"/>
                    <a:pt x="834" y="2067"/>
                  </a:cubicBezTo>
                  <a:cubicBezTo>
                    <a:pt x="834" y="2146"/>
                    <a:pt x="834" y="2146"/>
                    <a:pt x="834" y="2146"/>
                  </a:cubicBezTo>
                  <a:cubicBezTo>
                    <a:pt x="556" y="2146"/>
                    <a:pt x="556" y="2146"/>
                    <a:pt x="556" y="2146"/>
                  </a:cubicBezTo>
                  <a:cubicBezTo>
                    <a:pt x="534" y="2146"/>
                    <a:pt x="516" y="2164"/>
                    <a:pt x="516" y="2186"/>
                  </a:cubicBezTo>
                  <a:cubicBezTo>
                    <a:pt x="516" y="2345"/>
                    <a:pt x="516" y="2345"/>
                    <a:pt x="516" y="2345"/>
                  </a:cubicBezTo>
                  <a:cubicBezTo>
                    <a:pt x="516" y="2367"/>
                    <a:pt x="534" y="2385"/>
                    <a:pt x="556" y="2385"/>
                  </a:cubicBezTo>
                  <a:cubicBezTo>
                    <a:pt x="1826" y="2385"/>
                    <a:pt x="1826" y="2385"/>
                    <a:pt x="1826" y="2385"/>
                  </a:cubicBezTo>
                  <a:cubicBezTo>
                    <a:pt x="1848" y="2385"/>
                    <a:pt x="1866" y="2367"/>
                    <a:pt x="1866" y="2345"/>
                  </a:cubicBezTo>
                  <a:cubicBezTo>
                    <a:pt x="1866" y="2186"/>
                    <a:pt x="1866" y="2186"/>
                    <a:pt x="1866" y="2186"/>
                  </a:cubicBezTo>
                  <a:cubicBezTo>
                    <a:pt x="1866" y="2164"/>
                    <a:pt x="1848" y="2146"/>
                    <a:pt x="1826" y="2146"/>
                  </a:cubicBezTo>
                  <a:cubicBezTo>
                    <a:pt x="1548" y="2146"/>
                    <a:pt x="1548" y="2146"/>
                    <a:pt x="1548" y="2146"/>
                  </a:cubicBezTo>
                  <a:cubicBezTo>
                    <a:pt x="1548" y="2067"/>
                    <a:pt x="1548" y="2067"/>
                    <a:pt x="1548" y="2067"/>
                  </a:cubicBezTo>
                  <a:cubicBezTo>
                    <a:pt x="2183" y="2067"/>
                    <a:pt x="2183" y="2067"/>
                    <a:pt x="2183" y="2067"/>
                  </a:cubicBezTo>
                  <a:cubicBezTo>
                    <a:pt x="2293" y="2067"/>
                    <a:pt x="2381" y="1978"/>
                    <a:pt x="2382" y="1869"/>
                  </a:cubicBezTo>
                  <a:cubicBezTo>
                    <a:pt x="2382" y="559"/>
                    <a:pt x="2382" y="559"/>
                    <a:pt x="2382" y="559"/>
                  </a:cubicBezTo>
                  <a:cubicBezTo>
                    <a:pt x="2381" y="449"/>
                    <a:pt x="2293" y="361"/>
                    <a:pt x="2183" y="361"/>
                  </a:cubicBezTo>
                  <a:close/>
                  <a:moveTo>
                    <a:pt x="547" y="413"/>
                  </a:moveTo>
                  <a:cubicBezTo>
                    <a:pt x="656" y="476"/>
                    <a:pt x="656" y="476"/>
                    <a:pt x="656" y="476"/>
                  </a:cubicBezTo>
                  <a:cubicBezTo>
                    <a:pt x="672" y="486"/>
                    <a:pt x="694" y="482"/>
                    <a:pt x="706" y="467"/>
                  </a:cubicBezTo>
                  <a:cubicBezTo>
                    <a:pt x="729" y="440"/>
                    <a:pt x="754" y="414"/>
                    <a:pt x="782" y="391"/>
                  </a:cubicBezTo>
                  <a:cubicBezTo>
                    <a:pt x="796" y="379"/>
                    <a:pt x="800" y="358"/>
                    <a:pt x="790" y="341"/>
                  </a:cubicBezTo>
                  <a:cubicBezTo>
                    <a:pt x="727" y="232"/>
                    <a:pt x="727" y="232"/>
                    <a:pt x="727" y="232"/>
                  </a:cubicBezTo>
                  <a:cubicBezTo>
                    <a:pt x="770" y="201"/>
                    <a:pt x="816" y="174"/>
                    <a:pt x="865" y="153"/>
                  </a:cubicBezTo>
                  <a:cubicBezTo>
                    <a:pt x="928" y="261"/>
                    <a:pt x="928" y="261"/>
                    <a:pt x="928" y="261"/>
                  </a:cubicBezTo>
                  <a:cubicBezTo>
                    <a:pt x="937" y="278"/>
                    <a:pt x="957" y="285"/>
                    <a:pt x="975" y="279"/>
                  </a:cubicBezTo>
                  <a:cubicBezTo>
                    <a:pt x="1009" y="267"/>
                    <a:pt x="1043" y="258"/>
                    <a:pt x="1079" y="252"/>
                  </a:cubicBezTo>
                  <a:cubicBezTo>
                    <a:pt x="1098" y="248"/>
                    <a:pt x="1112" y="232"/>
                    <a:pt x="1112" y="213"/>
                  </a:cubicBezTo>
                  <a:cubicBezTo>
                    <a:pt x="1112" y="87"/>
                    <a:pt x="1112" y="87"/>
                    <a:pt x="1112" y="87"/>
                  </a:cubicBezTo>
                  <a:cubicBezTo>
                    <a:pt x="1164" y="81"/>
                    <a:pt x="1218" y="81"/>
                    <a:pt x="1270" y="87"/>
                  </a:cubicBezTo>
                  <a:cubicBezTo>
                    <a:pt x="1270" y="213"/>
                    <a:pt x="1270" y="213"/>
                    <a:pt x="1270" y="213"/>
                  </a:cubicBezTo>
                  <a:cubicBezTo>
                    <a:pt x="1270" y="232"/>
                    <a:pt x="1284" y="248"/>
                    <a:pt x="1303" y="252"/>
                  </a:cubicBezTo>
                  <a:cubicBezTo>
                    <a:pt x="1339" y="258"/>
                    <a:pt x="1373" y="267"/>
                    <a:pt x="1407" y="279"/>
                  </a:cubicBezTo>
                  <a:cubicBezTo>
                    <a:pt x="1425" y="285"/>
                    <a:pt x="1445" y="278"/>
                    <a:pt x="1454" y="261"/>
                  </a:cubicBezTo>
                  <a:cubicBezTo>
                    <a:pt x="1517" y="153"/>
                    <a:pt x="1517" y="153"/>
                    <a:pt x="1517" y="153"/>
                  </a:cubicBezTo>
                  <a:cubicBezTo>
                    <a:pt x="1566" y="174"/>
                    <a:pt x="1612" y="201"/>
                    <a:pt x="1655" y="232"/>
                  </a:cubicBezTo>
                  <a:cubicBezTo>
                    <a:pt x="1592" y="341"/>
                    <a:pt x="1592" y="341"/>
                    <a:pt x="1592" y="341"/>
                  </a:cubicBezTo>
                  <a:cubicBezTo>
                    <a:pt x="1582" y="358"/>
                    <a:pt x="1586" y="379"/>
                    <a:pt x="1600" y="391"/>
                  </a:cubicBezTo>
                  <a:cubicBezTo>
                    <a:pt x="1628" y="414"/>
                    <a:pt x="1653" y="440"/>
                    <a:pt x="1676" y="467"/>
                  </a:cubicBezTo>
                  <a:cubicBezTo>
                    <a:pt x="1688" y="482"/>
                    <a:pt x="1710" y="486"/>
                    <a:pt x="1726" y="476"/>
                  </a:cubicBezTo>
                  <a:cubicBezTo>
                    <a:pt x="1835" y="413"/>
                    <a:pt x="1835" y="413"/>
                    <a:pt x="1835" y="413"/>
                  </a:cubicBezTo>
                  <a:cubicBezTo>
                    <a:pt x="1866" y="456"/>
                    <a:pt x="1893" y="502"/>
                    <a:pt x="1915" y="550"/>
                  </a:cubicBezTo>
                  <a:cubicBezTo>
                    <a:pt x="1806" y="613"/>
                    <a:pt x="1806" y="613"/>
                    <a:pt x="1806" y="613"/>
                  </a:cubicBezTo>
                  <a:cubicBezTo>
                    <a:pt x="1789" y="623"/>
                    <a:pt x="1782" y="643"/>
                    <a:pt x="1789" y="661"/>
                  </a:cubicBezTo>
                  <a:cubicBezTo>
                    <a:pt x="1801" y="694"/>
                    <a:pt x="1810" y="729"/>
                    <a:pt x="1816" y="764"/>
                  </a:cubicBezTo>
                  <a:cubicBezTo>
                    <a:pt x="1819" y="783"/>
                    <a:pt x="1836" y="797"/>
                    <a:pt x="1855" y="797"/>
                  </a:cubicBezTo>
                  <a:cubicBezTo>
                    <a:pt x="1981" y="797"/>
                    <a:pt x="1981" y="797"/>
                    <a:pt x="1981" y="797"/>
                  </a:cubicBezTo>
                  <a:cubicBezTo>
                    <a:pt x="1982" y="810"/>
                    <a:pt x="1982" y="824"/>
                    <a:pt x="1983" y="837"/>
                  </a:cubicBezTo>
                  <a:cubicBezTo>
                    <a:pt x="1745" y="837"/>
                    <a:pt x="1745" y="837"/>
                    <a:pt x="1745" y="837"/>
                  </a:cubicBezTo>
                  <a:cubicBezTo>
                    <a:pt x="1724" y="546"/>
                    <a:pt x="1482" y="321"/>
                    <a:pt x="1191" y="321"/>
                  </a:cubicBezTo>
                  <a:cubicBezTo>
                    <a:pt x="900" y="321"/>
                    <a:pt x="658" y="546"/>
                    <a:pt x="637" y="837"/>
                  </a:cubicBezTo>
                  <a:cubicBezTo>
                    <a:pt x="399" y="837"/>
                    <a:pt x="399" y="837"/>
                    <a:pt x="399" y="837"/>
                  </a:cubicBezTo>
                  <a:cubicBezTo>
                    <a:pt x="400" y="824"/>
                    <a:pt x="400" y="810"/>
                    <a:pt x="401" y="797"/>
                  </a:cubicBezTo>
                  <a:cubicBezTo>
                    <a:pt x="527" y="797"/>
                    <a:pt x="527" y="797"/>
                    <a:pt x="527" y="797"/>
                  </a:cubicBezTo>
                  <a:cubicBezTo>
                    <a:pt x="546" y="797"/>
                    <a:pt x="563" y="783"/>
                    <a:pt x="566" y="764"/>
                  </a:cubicBezTo>
                  <a:cubicBezTo>
                    <a:pt x="572" y="729"/>
                    <a:pt x="581" y="694"/>
                    <a:pt x="593" y="661"/>
                  </a:cubicBezTo>
                  <a:cubicBezTo>
                    <a:pt x="600" y="643"/>
                    <a:pt x="593" y="623"/>
                    <a:pt x="576" y="613"/>
                  </a:cubicBezTo>
                  <a:cubicBezTo>
                    <a:pt x="467" y="550"/>
                    <a:pt x="467" y="550"/>
                    <a:pt x="467" y="550"/>
                  </a:cubicBezTo>
                  <a:cubicBezTo>
                    <a:pt x="489" y="502"/>
                    <a:pt x="516" y="456"/>
                    <a:pt x="547" y="413"/>
                  </a:cubicBezTo>
                  <a:close/>
                  <a:moveTo>
                    <a:pt x="1665" y="837"/>
                  </a:moveTo>
                  <a:cubicBezTo>
                    <a:pt x="717" y="837"/>
                    <a:pt x="717" y="837"/>
                    <a:pt x="717" y="837"/>
                  </a:cubicBezTo>
                  <a:cubicBezTo>
                    <a:pt x="737" y="590"/>
                    <a:pt x="943" y="400"/>
                    <a:pt x="1191" y="400"/>
                  </a:cubicBezTo>
                  <a:cubicBezTo>
                    <a:pt x="1439" y="400"/>
                    <a:pt x="1645" y="590"/>
                    <a:pt x="1665" y="837"/>
                  </a:cubicBezTo>
                  <a:close/>
                  <a:moveTo>
                    <a:pt x="1786" y="2226"/>
                  </a:moveTo>
                  <a:cubicBezTo>
                    <a:pt x="1786" y="2305"/>
                    <a:pt x="1786" y="2305"/>
                    <a:pt x="1786" y="2305"/>
                  </a:cubicBezTo>
                  <a:cubicBezTo>
                    <a:pt x="596" y="2305"/>
                    <a:pt x="596" y="2305"/>
                    <a:pt x="596" y="2305"/>
                  </a:cubicBezTo>
                  <a:cubicBezTo>
                    <a:pt x="596" y="2226"/>
                    <a:pt x="596" y="2226"/>
                    <a:pt x="596" y="2226"/>
                  </a:cubicBezTo>
                  <a:lnTo>
                    <a:pt x="1786" y="2226"/>
                  </a:lnTo>
                  <a:close/>
                  <a:moveTo>
                    <a:pt x="913" y="2146"/>
                  </a:moveTo>
                  <a:cubicBezTo>
                    <a:pt x="913" y="2067"/>
                    <a:pt x="913" y="2067"/>
                    <a:pt x="913" y="2067"/>
                  </a:cubicBezTo>
                  <a:cubicBezTo>
                    <a:pt x="1469" y="2067"/>
                    <a:pt x="1469" y="2067"/>
                    <a:pt x="1469" y="2067"/>
                  </a:cubicBezTo>
                  <a:cubicBezTo>
                    <a:pt x="1469" y="2146"/>
                    <a:pt x="1469" y="2146"/>
                    <a:pt x="1469" y="2146"/>
                  </a:cubicBezTo>
                  <a:lnTo>
                    <a:pt x="913" y="2146"/>
                  </a:lnTo>
                  <a:close/>
                  <a:moveTo>
                    <a:pt x="2302" y="1869"/>
                  </a:moveTo>
                  <a:cubicBezTo>
                    <a:pt x="2302" y="1934"/>
                    <a:pt x="2249" y="1988"/>
                    <a:pt x="2183" y="1988"/>
                  </a:cubicBezTo>
                  <a:cubicBezTo>
                    <a:pt x="199" y="1988"/>
                    <a:pt x="199" y="1988"/>
                    <a:pt x="199" y="1988"/>
                  </a:cubicBezTo>
                  <a:cubicBezTo>
                    <a:pt x="133" y="1988"/>
                    <a:pt x="80" y="1934"/>
                    <a:pt x="80" y="1869"/>
                  </a:cubicBezTo>
                  <a:cubicBezTo>
                    <a:pt x="80" y="1750"/>
                    <a:pt x="80" y="1750"/>
                    <a:pt x="80" y="1750"/>
                  </a:cubicBezTo>
                  <a:cubicBezTo>
                    <a:pt x="2302" y="1750"/>
                    <a:pt x="2302" y="1750"/>
                    <a:pt x="2302" y="1750"/>
                  </a:cubicBezTo>
                  <a:cubicBezTo>
                    <a:pt x="2302" y="1869"/>
                    <a:pt x="2302" y="1869"/>
                    <a:pt x="2302" y="1869"/>
                  </a:cubicBezTo>
                  <a:close/>
                  <a:moveTo>
                    <a:pt x="2302" y="1670"/>
                  </a:moveTo>
                  <a:cubicBezTo>
                    <a:pt x="80" y="1670"/>
                    <a:pt x="80" y="1670"/>
                    <a:pt x="80" y="1670"/>
                  </a:cubicBezTo>
                  <a:cubicBezTo>
                    <a:pt x="80" y="559"/>
                    <a:pt x="80" y="559"/>
                    <a:pt x="80" y="559"/>
                  </a:cubicBezTo>
                  <a:cubicBezTo>
                    <a:pt x="80" y="493"/>
                    <a:pt x="133" y="440"/>
                    <a:pt x="199" y="440"/>
                  </a:cubicBezTo>
                  <a:cubicBezTo>
                    <a:pt x="435" y="440"/>
                    <a:pt x="435" y="440"/>
                    <a:pt x="435" y="440"/>
                  </a:cubicBezTo>
                  <a:cubicBezTo>
                    <a:pt x="414" y="476"/>
                    <a:pt x="396" y="514"/>
                    <a:pt x="380" y="552"/>
                  </a:cubicBezTo>
                  <a:cubicBezTo>
                    <a:pt x="373" y="571"/>
                    <a:pt x="380" y="591"/>
                    <a:pt x="397" y="601"/>
                  </a:cubicBezTo>
                  <a:cubicBezTo>
                    <a:pt x="508" y="666"/>
                    <a:pt x="508" y="666"/>
                    <a:pt x="508" y="666"/>
                  </a:cubicBezTo>
                  <a:cubicBezTo>
                    <a:pt x="503" y="683"/>
                    <a:pt x="498" y="700"/>
                    <a:pt x="494" y="718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47" y="718"/>
                    <a:pt x="330" y="732"/>
                    <a:pt x="327" y="751"/>
                  </a:cubicBezTo>
                  <a:cubicBezTo>
                    <a:pt x="323" y="780"/>
                    <a:pt x="320" y="808"/>
                    <a:pt x="319" y="837"/>
                  </a:cubicBezTo>
                  <a:cubicBezTo>
                    <a:pt x="278" y="837"/>
                    <a:pt x="278" y="837"/>
                    <a:pt x="278" y="837"/>
                  </a:cubicBezTo>
                  <a:cubicBezTo>
                    <a:pt x="256" y="837"/>
                    <a:pt x="239" y="855"/>
                    <a:pt x="239" y="876"/>
                  </a:cubicBezTo>
                  <a:cubicBezTo>
                    <a:pt x="239" y="898"/>
                    <a:pt x="256" y="916"/>
                    <a:pt x="278" y="916"/>
                  </a:cubicBezTo>
                  <a:cubicBezTo>
                    <a:pt x="2104" y="916"/>
                    <a:pt x="2104" y="916"/>
                    <a:pt x="2104" y="916"/>
                  </a:cubicBezTo>
                  <a:cubicBezTo>
                    <a:pt x="2126" y="916"/>
                    <a:pt x="2143" y="898"/>
                    <a:pt x="2143" y="876"/>
                  </a:cubicBezTo>
                  <a:cubicBezTo>
                    <a:pt x="2143" y="855"/>
                    <a:pt x="2126" y="837"/>
                    <a:pt x="2104" y="837"/>
                  </a:cubicBezTo>
                  <a:cubicBezTo>
                    <a:pt x="2063" y="837"/>
                    <a:pt x="2063" y="837"/>
                    <a:pt x="2063" y="837"/>
                  </a:cubicBezTo>
                  <a:cubicBezTo>
                    <a:pt x="2062" y="808"/>
                    <a:pt x="2059" y="780"/>
                    <a:pt x="2055" y="751"/>
                  </a:cubicBezTo>
                  <a:cubicBezTo>
                    <a:pt x="2052" y="732"/>
                    <a:pt x="2035" y="718"/>
                    <a:pt x="2016" y="718"/>
                  </a:cubicBezTo>
                  <a:cubicBezTo>
                    <a:pt x="1888" y="718"/>
                    <a:pt x="1888" y="718"/>
                    <a:pt x="1888" y="718"/>
                  </a:cubicBezTo>
                  <a:cubicBezTo>
                    <a:pt x="1884" y="700"/>
                    <a:pt x="1879" y="683"/>
                    <a:pt x="1874" y="666"/>
                  </a:cubicBezTo>
                  <a:cubicBezTo>
                    <a:pt x="1985" y="601"/>
                    <a:pt x="1985" y="601"/>
                    <a:pt x="1985" y="601"/>
                  </a:cubicBezTo>
                  <a:cubicBezTo>
                    <a:pt x="2002" y="591"/>
                    <a:pt x="2009" y="571"/>
                    <a:pt x="2002" y="552"/>
                  </a:cubicBezTo>
                  <a:cubicBezTo>
                    <a:pt x="1986" y="514"/>
                    <a:pt x="1968" y="476"/>
                    <a:pt x="1947" y="440"/>
                  </a:cubicBezTo>
                  <a:cubicBezTo>
                    <a:pt x="2183" y="440"/>
                    <a:pt x="2183" y="440"/>
                    <a:pt x="2183" y="440"/>
                  </a:cubicBezTo>
                  <a:cubicBezTo>
                    <a:pt x="2249" y="440"/>
                    <a:pt x="2302" y="493"/>
                    <a:pt x="2302" y="559"/>
                  </a:cubicBezTo>
                  <a:cubicBezTo>
                    <a:pt x="2302" y="1670"/>
                    <a:pt x="2302" y="1670"/>
                    <a:pt x="2302" y="16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157"/>
            <p:cNvSpPr>
              <a:spLocks noEditPoints="1"/>
            </p:cNvSpPr>
            <p:nvPr/>
          </p:nvSpPr>
          <p:spPr bwMode="auto">
            <a:xfrm>
              <a:off x="7967663" y="6183313"/>
              <a:ext cx="177800" cy="173038"/>
            </a:xfrm>
            <a:custGeom>
              <a:avLst/>
              <a:gdLst>
                <a:gd name="T0" fmla="*/ 578 w 597"/>
                <a:gd name="T1" fmla="*/ 242 h 582"/>
                <a:gd name="T2" fmla="*/ 578 w 597"/>
                <a:gd name="T3" fmla="*/ 242 h 582"/>
                <a:gd name="T4" fmla="*/ 328 w 597"/>
                <a:gd name="T5" fmla="*/ 11 h 582"/>
                <a:gd name="T6" fmla="*/ 42 w 597"/>
                <a:gd name="T7" fmla="*/ 196 h 582"/>
                <a:gd name="T8" fmla="*/ 150 w 597"/>
                <a:gd name="T9" fmla="*/ 519 h 582"/>
                <a:gd name="T10" fmla="*/ 150 w 597"/>
                <a:gd name="T11" fmla="*/ 519 h 582"/>
                <a:gd name="T12" fmla="*/ 151 w 597"/>
                <a:gd name="T13" fmla="*/ 520 h 582"/>
                <a:gd name="T14" fmla="*/ 456 w 597"/>
                <a:gd name="T15" fmla="*/ 522 h 582"/>
                <a:gd name="T16" fmla="*/ 578 w 597"/>
                <a:gd name="T17" fmla="*/ 242 h 582"/>
                <a:gd name="T18" fmla="*/ 578 w 597"/>
                <a:gd name="T19" fmla="*/ 242 h 582"/>
                <a:gd name="T20" fmla="*/ 344 w 597"/>
                <a:gd name="T21" fmla="*/ 94 h 582"/>
                <a:gd name="T22" fmla="*/ 489 w 597"/>
                <a:gd name="T23" fmla="*/ 217 h 582"/>
                <a:gd name="T24" fmla="*/ 344 w 597"/>
                <a:gd name="T25" fmla="*/ 241 h 582"/>
                <a:gd name="T26" fmla="*/ 344 w 597"/>
                <a:gd name="T27" fmla="*/ 94 h 582"/>
                <a:gd name="T28" fmla="*/ 114 w 597"/>
                <a:gd name="T29" fmla="*/ 230 h 582"/>
                <a:gd name="T30" fmla="*/ 265 w 597"/>
                <a:gd name="T31" fmla="*/ 94 h 582"/>
                <a:gd name="T32" fmla="*/ 265 w 597"/>
                <a:gd name="T33" fmla="*/ 276 h 582"/>
                <a:gd name="T34" fmla="*/ 164 w 597"/>
                <a:gd name="T35" fmla="*/ 428 h 582"/>
                <a:gd name="T36" fmla="*/ 114 w 597"/>
                <a:gd name="T37" fmla="*/ 230 h 582"/>
                <a:gd name="T38" fmla="*/ 304 w 597"/>
                <a:gd name="T39" fmla="*/ 486 h 582"/>
                <a:gd name="T40" fmla="*/ 230 w 597"/>
                <a:gd name="T41" fmla="*/ 472 h 582"/>
                <a:gd name="T42" fmla="*/ 328 w 597"/>
                <a:gd name="T43" fmla="*/ 324 h 582"/>
                <a:gd name="T44" fmla="*/ 502 w 597"/>
                <a:gd name="T45" fmla="*/ 295 h 582"/>
                <a:gd name="T46" fmla="*/ 304 w 597"/>
                <a:gd name="T47" fmla="*/ 486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7" h="582">
                  <a:moveTo>
                    <a:pt x="578" y="242"/>
                  </a:moveTo>
                  <a:cubicBezTo>
                    <a:pt x="578" y="242"/>
                    <a:pt x="578" y="242"/>
                    <a:pt x="578" y="242"/>
                  </a:cubicBezTo>
                  <a:cubicBezTo>
                    <a:pt x="557" y="117"/>
                    <a:pt x="454" y="22"/>
                    <a:pt x="328" y="11"/>
                  </a:cubicBezTo>
                  <a:cubicBezTo>
                    <a:pt x="202" y="0"/>
                    <a:pt x="84" y="76"/>
                    <a:pt x="42" y="196"/>
                  </a:cubicBezTo>
                  <a:cubicBezTo>
                    <a:pt x="0" y="315"/>
                    <a:pt x="45" y="448"/>
                    <a:pt x="150" y="519"/>
                  </a:cubicBezTo>
                  <a:cubicBezTo>
                    <a:pt x="150" y="519"/>
                    <a:pt x="150" y="519"/>
                    <a:pt x="150" y="519"/>
                  </a:cubicBezTo>
                  <a:cubicBezTo>
                    <a:pt x="150" y="519"/>
                    <a:pt x="151" y="519"/>
                    <a:pt x="151" y="520"/>
                  </a:cubicBezTo>
                  <a:cubicBezTo>
                    <a:pt x="243" y="581"/>
                    <a:pt x="363" y="582"/>
                    <a:pt x="456" y="522"/>
                  </a:cubicBezTo>
                  <a:cubicBezTo>
                    <a:pt x="549" y="461"/>
                    <a:pt x="597" y="351"/>
                    <a:pt x="578" y="242"/>
                  </a:cubicBezTo>
                  <a:cubicBezTo>
                    <a:pt x="578" y="242"/>
                    <a:pt x="578" y="242"/>
                    <a:pt x="578" y="242"/>
                  </a:cubicBezTo>
                  <a:close/>
                  <a:moveTo>
                    <a:pt x="344" y="94"/>
                  </a:moveTo>
                  <a:cubicBezTo>
                    <a:pt x="410" y="107"/>
                    <a:pt x="465" y="154"/>
                    <a:pt x="489" y="217"/>
                  </a:cubicBezTo>
                  <a:cubicBezTo>
                    <a:pt x="344" y="241"/>
                    <a:pt x="344" y="241"/>
                    <a:pt x="344" y="241"/>
                  </a:cubicBezTo>
                  <a:cubicBezTo>
                    <a:pt x="344" y="94"/>
                    <a:pt x="344" y="94"/>
                    <a:pt x="344" y="94"/>
                  </a:cubicBezTo>
                  <a:close/>
                  <a:moveTo>
                    <a:pt x="114" y="230"/>
                  </a:moveTo>
                  <a:cubicBezTo>
                    <a:pt x="136" y="161"/>
                    <a:pt x="193" y="108"/>
                    <a:pt x="265" y="94"/>
                  </a:cubicBezTo>
                  <a:cubicBezTo>
                    <a:pt x="265" y="276"/>
                    <a:pt x="265" y="276"/>
                    <a:pt x="265" y="276"/>
                  </a:cubicBezTo>
                  <a:cubicBezTo>
                    <a:pt x="164" y="428"/>
                    <a:pt x="164" y="428"/>
                    <a:pt x="164" y="428"/>
                  </a:cubicBezTo>
                  <a:cubicBezTo>
                    <a:pt x="112" y="376"/>
                    <a:pt x="93" y="300"/>
                    <a:pt x="114" y="230"/>
                  </a:cubicBezTo>
                  <a:close/>
                  <a:moveTo>
                    <a:pt x="304" y="486"/>
                  </a:moveTo>
                  <a:cubicBezTo>
                    <a:pt x="279" y="486"/>
                    <a:pt x="253" y="481"/>
                    <a:pt x="230" y="472"/>
                  </a:cubicBezTo>
                  <a:cubicBezTo>
                    <a:pt x="328" y="324"/>
                    <a:pt x="328" y="324"/>
                    <a:pt x="328" y="324"/>
                  </a:cubicBezTo>
                  <a:cubicBezTo>
                    <a:pt x="502" y="295"/>
                    <a:pt x="502" y="295"/>
                    <a:pt x="502" y="295"/>
                  </a:cubicBezTo>
                  <a:cubicBezTo>
                    <a:pt x="498" y="402"/>
                    <a:pt x="411" y="486"/>
                    <a:pt x="304" y="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158"/>
            <p:cNvSpPr>
              <a:spLocks noEditPoints="1"/>
            </p:cNvSpPr>
            <p:nvPr/>
          </p:nvSpPr>
          <p:spPr bwMode="auto">
            <a:xfrm>
              <a:off x="8175625" y="6184901"/>
              <a:ext cx="366712" cy="166688"/>
            </a:xfrm>
            <a:custGeom>
              <a:avLst/>
              <a:gdLst>
                <a:gd name="T0" fmla="*/ 1191 w 1230"/>
                <a:gd name="T1" fmla="*/ 0 h 556"/>
                <a:gd name="T2" fmla="*/ 40 w 1230"/>
                <a:gd name="T3" fmla="*/ 0 h 556"/>
                <a:gd name="T4" fmla="*/ 0 w 1230"/>
                <a:gd name="T5" fmla="*/ 40 h 556"/>
                <a:gd name="T6" fmla="*/ 0 w 1230"/>
                <a:gd name="T7" fmla="*/ 516 h 556"/>
                <a:gd name="T8" fmla="*/ 40 w 1230"/>
                <a:gd name="T9" fmla="*/ 556 h 556"/>
                <a:gd name="T10" fmla="*/ 1191 w 1230"/>
                <a:gd name="T11" fmla="*/ 556 h 556"/>
                <a:gd name="T12" fmla="*/ 1230 w 1230"/>
                <a:gd name="T13" fmla="*/ 516 h 556"/>
                <a:gd name="T14" fmla="*/ 1230 w 1230"/>
                <a:gd name="T15" fmla="*/ 40 h 556"/>
                <a:gd name="T16" fmla="*/ 1191 w 1230"/>
                <a:gd name="T17" fmla="*/ 0 h 556"/>
                <a:gd name="T18" fmla="*/ 278 w 1230"/>
                <a:gd name="T19" fmla="*/ 476 h 556"/>
                <a:gd name="T20" fmla="*/ 80 w 1230"/>
                <a:gd name="T21" fmla="*/ 476 h 556"/>
                <a:gd name="T22" fmla="*/ 80 w 1230"/>
                <a:gd name="T23" fmla="*/ 238 h 556"/>
                <a:gd name="T24" fmla="*/ 278 w 1230"/>
                <a:gd name="T25" fmla="*/ 238 h 556"/>
                <a:gd name="T26" fmla="*/ 278 w 1230"/>
                <a:gd name="T27" fmla="*/ 476 h 556"/>
                <a:gd name="T28" fmla="*/ 278 w 1230"/>
                <a:gd name="T29" fmla="*/ 159 h 556"/>
                <a:gd name="T30" fmla="*/ 80 w 1230"/>
                <a:gd name="T31" fmla="*/ 159 h 556"/>
                <a:gd name="T32" fmla="*/ 80 w 1230"/>
                <a:gd name="T33" fmla="*/ 80 h 556"/>
                <a:gd name="T34" fmla="*/ 278 w 1230"/>
                <a:gd name="T35" fmla="*/ 80 h 556"/>
                <a:gd name="T36" fmla="*/ 278 w 1230"/>
                <a:gd name="T37" fmla="*/ 159 h 556"/>
                <a:gd name="T38" fmla="*/ 1151 w 1230"/>
                <a:gd name="T39" fmla="*/ 476 h 556"/>
                <a:gd name="T40" fmla="*/ 357 w 1230"/>
                <a:gd name="T41" fmla="*/ 476 h 556"/>
                <a:gd name="T42" fmla="*/ 357 w 1230"/>
                <a:gd name="T43" fmla="*/ 238 h 556"/>
                <a:gd name="T44" fmla="*/ 1151 w 1230"/>
                <a:gd name="T45" fmla="*/ 238 h 556"/>
                <a:gd name="T46" fmla="*/ 1151 w 1230"/>
                <a:gd name="T47" fmla="*/ 476 h 556"/>
                <a:gd name="T48" fmla="*/ 1151 w 1230"/>
                <a:gd name="T49" fmla="*/ 159 h 556"/>
                <a:gd name="T50" fmla="*/ 357 w 1230"/>
                <a:gd name="T51" fmla="*/ 159 h 556"/>
                <a:gd name="T52" fmla="*/ 357 w 1230"/>
                <a:gd name="T53" fmla="*/ 80 h 556"/>
                <a:gd name="T54" fmla="*/ 1151 w 1230"/>
                <a:gd name="T55" fmla="*/ 80 h 556"/>
                <a:gd name="T56" fmla="*/ 1151 w 1230"/>
                <a:gd name="T57" fmla="*/ 15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0" h="556">
                  <a:moveTo>
                    <a:pt x="119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38"/>
                    <a:pt x="18" y="556"/>
                    <a:pt x="40" y="556"/>
                  </a:cubicBezTo>
                  <a:cubicBezTo>
                    <a:pt x="1191" y="556"/>
                    <a:pt x="1191" y="556"/>
                    <a:pt x="1191" y="556"/>
                  </a:cubicBezTo>
                  <a:cubicBezTo>
                    <a:pt x="1213" y="556"/>
                    <a:pt x="1230" y="538"/>
                    <a:pt x="1230" y="516"/>
                  </a:cubicBezTo>
                  <a:cubicBezTo>
                    <a:pt x="1230" y="40"/>
                    <a:pt x="1230" y="40"/>
                    <a:pt x="1230" y="40"/>
                  </a:cubicBezTo>
                  <a:cubicBezTo>
                    <a:pt x="1230" y="18"/>
                    <a:pt x="1213" y="0"/>
                    <a:pt x="1191" y="0"/>
                  </a:cubicBezTo>
                  <a:close/>
                  <a:moveTo>
                    <a:pt x="278" y="476"/>
                  </a:moveTo>
                  <a:cubicBezTo>
                    <a:pt x="80" y="476"/>
                    <a:pt x="80" y="476"/>
                    <a:pt x="80" y="476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278" y="238"/>
                    <a:pt x="278" y="238"/>
                    <a:pt x="278" y="238"/>
                  </a:cubicBezTo>
                  <a:lnTo>
                    <a:pt x="278" y="476"/>
                  </a:lnTo>
                  <a:close/>
                  <a:moveTo>
                    <a:pt x="278" y="159"/>
                  </a:moveTo>
                  <a:cubicBezTo>
                    <a:pt x="80" y="159"/>
                    <a:pt x="80" y="159"/>
                    <a:pt x="80" y="159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278" y="80"/>
                    <a:pt x="278" y="80"/>
                    <a:pt x="278" y="80"/>
                  </a:cubicBezTo>
                  <a:lnTo>
                    <a:pt x="278" y="159"/>
                  </a:lnTo>
                  <a:close/>
                  <a:moveTo>
                    <a:pt x="1151" y="476"/>
                  </a:moveTo>
                  <a:cubicBezTo>
                    <a:pt x="357" y="476"/>
                    <a:pt x="357" y="476"/>
                    <a:pt x="357" y="476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1151" y="238"/>
                    <a:pt x="1151" y="238"/>
                    <a:pt x="1151" y="238"/>
                  </a:cubicBezTo>
                  <a:cubicBezTo>
                    <a:pt x="1151" y="476"/>
                    <a:pt x="1151" y="476"/>
                    <a:pt x="1151" y="476"/>
                  </a:cubicBezTo>
                  <a:close/>
                  <a:moveTo>
                    <a:pt x="1151" y="159"/>
                  </a:moveTo>
                  <a:cubicBezTo>
                    <a:pt x="357" y="159"/>
                    <a:pt x="357" y="159"/>
                    <a:pt x="357" y="159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1151" y="80"/>
                    <a:pt x="1151" y="80"/>
                    <a:pt x="1151" y="80"/>
                  </a:cubicBezTo>
                  <a:cubicBezTo>
                    <a:pt x="1151" y="159"/>
                    <a:pt x="1151" y="159"/>
                    <a:pt x="115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159"/>
            <p:cNvSpPr>
              <a:spLocks/>
            </p:cNvSpPr>
            <p:nvPr/>
          </p:nvSpPr>
          <p:spPr bwMode="auto">
            <a:xfrm>
              <a:off x="8305800" y="6280151"/>
              <a:ext cx="47625" cy="23813"/>
            </a:xfrm>
            <a:custGeom>
              <a:avLst/>
              <a:gdLst>
                <a:gd name="T0" fmla="*/ 39 w 158"/>
                <a:gd name="T1" fmla="*/ 79 h 79"/>
                <a:gd name="T2" fmla="*/ 119 w 158"/>
                <a:gd name="T3" fmla="*/ 79 h 79"/>
                <a:gd name="T4" fmla="*/ 158 w 158"/>
                <a:gd name="T5" fmla="*/ 39 h 79"/>
                <a:gd name="T6" fmla="*/ 119 w 158"/>
                <a:gd name="T7" fmla="*/ 0 h 79"/>
                <a:gd name="T8" fmla="*/ 39 w 158"/>
                <a:gd name="T9" fmla="*/ 0 h 79"/>
                <a:gd name="T10" fmla="*/ 0 w 158"/>
                <a:gd name="T11" fmla="*/ 39 h 79"/>
                <a:gd name="T12" fmla="*/ 39 w 158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79">
                  <a:moveTo>
                    <a:pt x="39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8" y="61"/>
                    <a:pt x="158" y="39"/>
                  </a:cubicBezTo>
                  <a:cubicBezTo>
                    <a:pt x="158" y="17"/>
                    <a:pt x="141" y="0"/>
                    <a:pt x="11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39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160"/>
            <p:cNvSpPr>
              <a:spLocks/>
            </p:cNvSpPr>
            <p:nvPr/>
          </p:nvSpPr>
          <p:spPr bwMode="auto">
            <a:xfrm>
              <a:off x="837723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161"/>
            <p:cNvSpPr>
              <a:spLocks/>
            </p:cNvSpPr>
            <p:nvPr/>
          </p:nvSpPr>
          <p:spPr bwMode="auto">
            <a:xfrm>
              <a:off x="844708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1" name="Group 530"/>
          <p:cNvGrpSpPr/>
          <p:nvPr/>
        </p:nvGrpSpPr>
        <p:grpSpPr>
          <a:xfrm>
            <a:off x="3758317" y="5285884"/>
            <a:ext cx="480798" cy="480798"/>
            <a:chOff x="9993313" y="5878513"/>
            <a:chExt cx="708025" cy="708026"/>
          </a:xfrm>
          <a:solidFill>
            <a:schemeClr val="bg1"/>
          </a:solidFill>
        </p:grpSpPr>
        <p:sp>
          <p:nvSpPr>
            <p:cNvPr id="532" name="Freeform 173"/>
            <p:cNvSpPr>
              <a:spLocks noEditPoints="1"/>
            </p:cNvSpPr>
            <p:nvPr/>
          </p:nvSpPr>
          <p:spPr bwMode="auto">
            <a:xfrm>
              <a:off x="10093326" y="5886451"/>
              <a:ext cx="504825" cy="700088"/>
            </a:xfrm>
            <a:custGeom>
              <a:avLst/>
              <a:gdLst>
                <a:gd name="T0" fmla="*/ 1087 w 1699"/>
                <a:gd name="T1" fmla="*/ 7 h 2356"/>
                <a:gd name="T2" fmla="*/ 1061 w 1699"/>
                <a:gd name="T3" fmla="*/ 97 h 2356"/>
                <a:gd name="T4" fmla="*/ 1373 w 1699"/>
                <a:gd name="T5" fmla="*/ 1366 h 2356"/>
                <a:gd name="T6" fmla="*/ 1170 w 1699"/>
                <a:gd name="T7" fmla="*/ 1848 h 2356"/>
                <a:gd name="T8" fmla="*/ 1120 w 1699"/>
                <a:gd name="T9" fmla="*/ 1891 h 2356"/>
                <a:gd name="T10" fmla="*/ 1073 w 1699"/>
                <a:gd name="T11" fmla="*/ 1324 h 2356"/>
                <a:gd name="T12" fmla="*/ 1238 w 1699"/>
                <a:gd name="T13" fmla="*/ 1191 h 2356"/>
                <a:gd name="T14" fmla="*/ 1005 w 1699"/>
                <a:gd name="T15" fmla="*/ 551 h 2356"/>
                <a:gd name="T16" fmla="*/ 1038 w 1699"/>
                <a:gd name="T17" fmla="*/ 411 h 2356"/>
                <a:gd name="T18" fmla="*/ 668 w 1699"/>
                <a:gd name="T19" fmla="*/ 411 h 2356"/>
                <a:gd name="T20" fmla="*/ 701 w 1699"/>
                <a:gd name="T21" fmla="*/ 551 h 2356"/>
                <a:gd name="T22" fmla="*/ 468 w 1699"/>
                <a:gd name="T23" fmla="*/ 1191 h 2356"/>
                <a:gd name="T24" fmla="*/ 634 w 1699"/>
                <a:gd name="T25" fmla="*/ 1324 h 2356"/>
                <a:gd name="T26" fmla="*/ 586 w 1699"/>
                <a:gd name="T27" fmla="*/ 1891 h 2356"/>
                <a:gd name="T28" fmla="*/ 537 w 1699"/>
                <a:gd name="T29" fmla="*/ 1848 h 2356"/>
                <a:gd name="T30" fmla="*/ 100 w 1699"/>
                <a:gd name="T31" fmla="*/ 834 h 2356"/>
                <a:gd name="T32" fmla="*/ 670 w 1699"/>
                <a:gd name="T33" fmla="*/ 41 h 2356"/>
                <a:gd name="T34" fmla="*/ 7 w 1699"/>
                <a:gd name="T35" fmla="*/ 836 h 2356"/>
                <a:gd name="T36" fmla="*/ 444 w 1699"/>
                <a:gd name="T37" fmla="*/ 1848 h 2356"/>
                <a:gd name="T38" fmla="*/ 539 w 1699"/>
                <a:gd name="T39" fmla="*/ 2200 h 2356"/>
                <a:gd name="T40" fmla="*/ 1011 w 1699"/>
                <a:gd name="T41" fmla="*/ 2356 h 2356"/>
                <a:gd name="T42" fmla="*/ 1167 w 1699"/>
                <a:gd name="T43" fmla="*/ 1978 h 2356"/>
                <a:gd name="T44" fmla="*/ 1263 w 1699"/>
                <a:gd name="T45" fmla="*/ 1847 h 2356"/>
                <a:gd name="T46" fmla="*/ 1699 w 1699"/>
                <a:gd name="T47" fmla="*/ 821 h 2356"/>
                <a:gd name="T48" fmla="*/ 761 w 1699"/>
                <a:gd name="T49" fmla="*/ 411 h 2356"/>
                <a:gd name="T50" fmla="*/ 945 w 1699"/>
                <a:gd name="T51" fmla="*/ 411 h 2356"/>
                <a:gd name="T52" fmla="*/ 853 w 1699"/>
                <a:gd name="T53" fmla="*/ 538 h 2356"/>
                <a:gd name="T54" fmla="*/ 761 w 1699"/>
                <a:gd name="T55" fmla="*/ 411 h 2356"/>
                <a:gd name="T56" fmla="*/ 634 w 1699"/>
                <a:gd name="T57" fmla="*/ 1231 h 2356"/>
                <a:gd name="T58" fmla="*/ 561 w 1699"/>
                <a:gd name="T59" fmla="*/ 1191 h 2356"/>
                <a:gd name="T60" fmla="*/ 792 w 1699"/>
                <a:gd name="T61" fmla="*/ 631 h 2356"/>
                <a:gd name="T62" fmla="*/ 1145 w 1699"/>
                <a:gd name="T63" fmla="*/ 862 h 2356"/>
                <a:gd name="T64" fmla="*/ 1104 w 1699"/>
                <a:gd name="T65" fmla="*/ 1231 h 2356"/>
                <a:gd name="T66" fmla="*/ 1073 w 1699"/>
                <a:gd name="T67" fmla="*/ 1052 h 2356"/>
                <a:gd name="T68" fmla="*/ 980 w 1699"/>
                <a:gd name="T69" fmla="*/ 1052 h 2356"/>
                <a:gd name="T70" fmla="*/ 727 w 1699"/>
                <a:gd name="T71" fmla="*/ 1085 h 2356"/>
                <a:gd name="T72" fmla="*/ 680 w 1699"/>
                <a:gd name="T73" fmla="*/ 832 h 2356"/>
                <a:gd name="T74" fmla="*/ 854 w 1699"/>
                <a:gd name="T75" fmla="*/ 1258 h 2356"/>
                <a:gd name="T76" fmla="*/ 807 w 1699"/>
                <a:gd name="T77" fmla="*/ 1408 h 2356"/>
                <a:gd name="T78" fmla="*/ 727 w 1699"/>
                <a:gd name="T79" fmla="*/ 1891 h 2356"/>
                <a:gd name="T80" fmla="*/ 980 w 1699"/>
                <a:gd name="T81" fmla="*/ 1178 h 2356"/>
                <a:gd name="T82" fmla="*/ 900 w 1699"/>
                <a:gd name="T83" fmla="*/ 1891 h 2356"/>
                <a:gd name="T84" fmla="*/ 900 w 1699"/>
                <a:gd name="T85" fmla="*/ 1304 h 2356"/>
                <a:gd name="T86" fmla="*/ 1074 w 1699"/>
                <a:gd name="T87" fmla="*/ 2200 h 2356"/>
                <a:gd name="T88" fmla="*/ 695 w 1699"/>
                <a:gd name="T89" fmla="*/ 2263 h 2356"/>
                <a:gd name="T90" fmla="*/ 632 w 1699"/>
                <a:gd name="T91" fmla="*/ 2170 h 2356"/>
                <a:gd name="T92" fmla="*/ 923 w 1699"/>
                <a:gd name="T93" fmla="*/ 2123 h 2356"/>
                <a:gd name="T94" fmla="*/ 632 w 1699"/>
                <a:gd name="T95" fmla="*/ 2077 h 2356"/>
                <a:gd name="T96" fmla="*/ 1074 w 1699"/>
                <a:gd name="T97" fmla="*/ 1984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9" h="2356">
                  <a:moveTo>
                    <a:pt x="1526" y="307"/>
                  </a:moveTo>
                  <a:cubicBezTo>
                    <a:pt x="1416" y="163"/>
                    <a:pt x="1260" y="57"/>
                    <a:pt x="1087" y="7"/>
                  </a:cubicBezTo>
                  <a:cubicBezTo>
                    <a:pt x="1062" y="0"/>
                    <a:pt x="1037" y="14"/>
                    <a:pt x="1029" y="39"/>
                  </a:cubicBezTo>
                  <a:cubicBezTo>
                    <a:pt x="1022" y="64"/>
                    <a:pt x="1037" y="90"/>
                    <a:pt x="1061" y="97"/>
                  </a:cubicBezTo>
                  <a:cubicBezTo>
                    <a:pt x="1382" y="189"/>
                    <a:pt x="1606" y="487"/>
                    <a:pt x="1606" y="821"/>
                  </a:cubicBezTo>
                  <a:cubicBezTo>
                    <a:pt x="1606" y="1029"/>
                    <a:pt x="1524" y="1222"/>
                    <a:pt x="1373" y="1366"/>
                  </a:cubicBezTo>
                  <a:cubicBezTo>
                    <a:pt x="1244" y="1489"/>
                    <a:pt x="1170" y="1664"/>
                    <a:pt x="1170" y="1847"/>
                  </a:cubicBezTo>
                  <a:cubicBezTo>
                    <a:pt x="1170" y="1848"/>
                    <a:pt x="1170" y="1848"/>
                    <a:pt x="1170" y="1848"/>
                  </a:cubicBezTo>
                  <a:cubicBezTo>
                    <a:pt x="1170" y="1871"/>
                    <a:pt x="1151" y="1891"/>
                    <a:pt x="1127" y="1891"/>
                  </a:cubicBezTo>
                  <a:cubicBezTo>
                    <a:pt x="1120" y="1891"/>
                    <a:pt x="1120" y="1891"/>
                    <a:pt x="1120" y="1891"/>
                  </a:cubicBezTo>
                  <a:cubicBezTo>
                    <a:pt x="1073" y="1891"/>
                    <a:pt x="1073" y="1891"/>
                    <a:pt x="1073" y="1891"/>
                  </a:cubicBezTo>
                  <a:cubicBezTo>
                    <a:pt x="1073" y="1324"/>
                    <a:pt x="1073" y="1324"/>
                    <a:pt x="1073" y="1324"/>
                  </a:cubicBezTo>
                  <a:cubicBezTo>
                    <a:pt x="1104" y="1324"/>
                    <a:pt x="1104" y="1324"/>
                    <a:pt x="1104" y="1324"/>
                  </a:cubicBezTo>
                  <a:cubicBezTo>
                    <a:pt x="1178" y="1324"/>
                    <a:pt x="1238" y="1265"/>
                    <a:pt x="1238" y="1191"/>
                  </a:cubicBezTo>
                  <a:cubicBezTo>
                    <a:pt x="1238" y="862"/>
                    <a:pt x="1238" y="862"/>
                    <a:pt x="1238" y="862"/>
                  </a:cubicBezTo>
                  <a:cubicBezTo>
                    <a:pt x="1238" y="715"/>
                    <a:pt x="1139" y="590"/>
                    <a:pt x="1005" y="551"/>
                  </a:cubicBezTo>
                  <a:cubicBezTo>
                    <a:pt x="1026" y="521"/>
                    <a:pt x="1038" y="485"/>
                    <a:pt x="1038" y="445"/>
                  </a:cubicBezTo>
                  <a:cubicBezTo>
                    <a:pt x="1038" y="411"/>
                    <a:pt x="1038" y="411"/>
                    <a:pt x="1038" y="411"/>
                  </a:cubicBezTo>
                  <a:cubicBezTo>
                    <a:pt x="1038" y="309"/>
                    <a:pt x="955" y="226"/>
                    <a:pt x="853" y="226"/>
                  </a:cubicBezTo>
                  <a:cubicBezTo>
                    <a:pt x="751" y="226"/>
                    <a:pt x="668" y="309"/>
                    <a:pt x="668" y="411"/>
                  </a:cubicBezTo>
                  <a:cubicBezTo>
                    <a:pt x="668" y="445"/>
                    <a:pt x="668" y="445"/>
                    <a:pt x="668" y="445"/>
                  </a:cubicBezTo>
                  <a:cubicBezTo>
                    <a:pt x="668" y="485"/>
                    <a:pt x="680" y="521"/>
                    <a:pt x="701" y="551"/>
                  </a:cubicBezTo>
                  <a:cubicBezTo>
                    <a:pt x="567" y="590"/>
                    <a:pt x="468" y="715"/>
                    <a:pt x="468" y="862"/>
                  </a:cubicBezTo>
                  <a:cubicBezTo>
                    <a:pt x="468" y="1191"/>
                    <a:pt x="468" y="1191"/>
                    <a:pt x="468" y="1191"/>
                  </a:cubicBezTo>
                  <a:cubicBezTo>
                    <a:pt x="468" y="1265"/>
                    <a:pt x="528" y="1324"/>
                    <a:pt x="602" y="1324"/>
                  </a:cubicBezTo>
                  <a:cubicBezTo>
                    <a:pt x="634" y="1324"/>
                    <a:pt x="634" y="1324"/>
                    <a:pt x="634" y="1324"/>
                  </a:cubicBezTo>
                  <a:cubicBezTo>
                    <a:pt x="634" y="1891"/>
                    <a:pt x="634" y="1891"/>
                    <a:pt x="634" y="1891"/>
                  </a:cubicBezTo>
                  <a:cubicBezTo>
                    <a:pt x="586" y="1891"/>
                    <a:pt x="586" y="1891"/>
                    <a:pt x="586" y="1891"/>
                  </a:cubicBezTo>
                  <a:cubicBezTo>
                    <a:pt x="580" y="1891"/>
                    <a:pt x="580" y="1891"/>
                    <a:pt x="580" y="1891"/>
                  </a:cubicBezTo>
                  <a:cubicBezTo>
                    <a:pt x="557" y="1891"/>
                    <a:pt x="537" y="1871"/>
                    <a:pt x="537" y="1848"/>
                  </a:cubicBezTo>
                  <a:cubicBezTo>
                    <a:pt x="537" y="1666"/>
                    <a:pt x="463" y="1490"/>
                    <a:pt x="333" y="1366"/>
                  </a:cubicBezTo>
                  <a:cubicBezTo>
                    <a:pt x="186" y="1226"/>
                    <a:pt x="103" y="1037"/>
                    <a:pt x="100" y="834"/>
                  </a:cubicBezTo>
                  <a:cubicBezTo>
                    <a:pt x="94" y="499"/>
                    <a:pt x="316" y="197"/>
                    <a:pt x="639" y="99"/>
                  </a:cubicBezTo>
                  <a:cubicBezTo>
                    <a:pt x="663" y="92"/>
                    <a:pt x="677" y="66"/>
                    <a:pt x="670" y="41"/>
                  </a:cubicBezTo>
                  <a:cubicBezTo>
                    <a:pt x="662" y="16"/>
                    <a:pt x="636" y="3"/>
                    <a:pt x="612" y="10"/>
                  </a:cubicBezTo>
                  <a:cubicBezTo>
                    <a:pt x="249" y="120"/>
                    <a:pt x="0" y="459"/>
                    <a:pt x="7" y="836"/>
                  </a:cubicBezTo>
                  <a:cubicBezTo>
                    <a:pt x="11" y="1063"/>
                    <a:pt x="104" y="1276"/>
                    <a:pt x="269" y="1433"/>
                  </a:cubicBezTo>
                  <a:cubicBezTo>
                    <a:pt x="380" y="1540"/>
                    <a:pt x="444" y="1691"/>
                    <a:pt x="444" y="1848"/>
                  </a:cubicBezTo>
                  <a:cubicBezTo>
                    <a:pt x="444" y="1908"/>
                    <a:pt x="484" y="1960"/>
                    <a:pt x="539" y="1977"/>
                  </a:cubicBezTo>
                  <a:cubicBezTo>
                    <a:pt x="539" y="2200"/>
                    <a:pt x="539" y="2200"/>
                    <a:pt x="539" y="2200"/>
                  </a:cubicBezTo>
                  <a:cubicBezTo>
                    <a:pt x="539" y="2286"/>
                    <a:pt x="609" y="2356"/>
                    <a:pt x="695" y="2356"/>
                  </a:cubicBezTo>
                  <a:cubicBezTo>
                    <a:pt x="1011" y="2356"/>
                    <a:pt x="1011" y="2356"/>
                    <a:pt x="1011" y="2356"/>
                  </a:cubicBezTo>
                  <a:cubicBezTo>
                    <a:pt x="1097" y="2356"/>
                    <a:pt x="1167" y="2286"/>
                    <a:pt x="1167" y="2200"/>
                  </a:cubicBezTo>
                  <a:cubicBezTo>
                    <a:pt x="1167" y="1978"/>
                    <a:pt x="1167" y="1978"/>
                    <a:pt x="1167" y="1978"/>
                  </a:cubicBezTo>
                  <a:cubicBezTo>
                    <a:pt x="1222" y="1960"/>
                    <a:pt x="1263" y="1909"/>
                    <a:pt x="1263" y="1848"/>
                  </a:cubicBezTo>
                  <a:cubicBezTo>
                    <a:pt x="1263" y="1847"/>
                    <a:pt x="1263" y="1847"/>
                    <a:pt x="1263" y="1847"/>
                  </a:cubicBezTo>
                  <a:cubicBezTo>
                    <a:pt x="1263" y="1690"/>
                    <a:pt x="1326" y="1539"/>
                    <a:pt x="1437" y="1433"/>
                  </a:cubicBezTo>
                  <a:cubicBezTo>
                    <a:pt x="1606" y="1272"/>
                    <a:pt x="1699" y="1054"/>
                    <a:pt x="1699" y="821"/>
                  </a:cubicBezTo>
                  <a:cubicBezTo>
                    <a:pt x="1699" y="633"/>
                    <a:pt x="1639" y="456"/>
                    <a:pt x="1526" y="307"/>
                  </a:cubicBezTo>
                  <a:close/>
                  <a:moveTo>
                    <a:pt x="761" y="411"/>
                  </a:moveTo>
                  <a:cubicBezTo>
                    <a:pt x="761" y="360"/>
                    <a:pt x="802" y="319"/>
                    <a:pt x="853" y="319"/>
                  </a:cubicBezTo>
                  <a:cubicBezTo>
                    <a:pt x="904" y="319"/>
                    <a:pt x="945" y="360"/>
                    <a:pt x="945" y="411"/>
                  </a:cubicBezTo>
                  <a:cubicBezTo>
                    <a:pt x="945" y="445"/>
                    <a:pt x="945" y="445"/>
                    <a:pt x="945" y="445"/>
                  </a:cubicBezTo>
                  <a:cubicBezTo>
                    <a:pt x="945" y="496"/>
                    <a:pt x="904" y="538"/>
                    <a:pt x="853" y="538"/>
                  </a:cubicBezTo>
                  <a:cubicBezTo>
                    <a:pt x="802" y="538"/>
                    <a:pt x="761" y="496"/>
                    <a:pt x="761" y="445"/>
                  </a:cubicBezTo>
                  <a:lnTo>
                    <a:pt x="761" y="411"/>
                  </a:lnTo>
                  <a:close/>
                  <a:moveTo>
                    <a:pt x="634" y="879"/>
                  </a:moveTo>
                  <a:cubicBezTo>
                    <a:pt x="634" y="1231"/>
                    <a:pt x="634" y="1231"/>
                    <a:pt x="634" y="1231"/>
                  </a:cubicBezTo>
                  <a:cubicBezTo>
                    <a:pt x="602" y="1231"/>
                    <a:pt x="602" y="1231"/>
                    <a:pt x="602" y="1231"/>
                  </a:cubicBezTo>
                  <a:cubicBezTo>
                    <a:pt x="579" y="1231"/>
                    <a:pt x="561" y="1213"/>
                    <a:pt x="561" y="1191"/>
                  </a:cubicBezTo>
                  <a:cubicBezTo>
                    <a:pt x="561" y="862"/>
                    <a:pt x="561" y="862"/>
                    <a:pt x="561" y="862"/>
                  </a:cubicBezTo>
                  <a:cubicBezTo>
                    <a:pt x="561" y="734"/>
                    <a:pt x="665" y="631"/>
                    <a:pt x="792" y="631"/>
                  </a:cubicBezTo>
                  <a:cubicBezTo>
                    <a:pt x="914" y="631"/>
                    <a:pt x="914" y="631"/>
                    <a:pt x="914" y="631"/>
                  </a:cubicBezTo>
                  <a:cubicBezTo>
                    <a:pt x="1041" y="631"/>
                    <a:pt x="1145" y="734"/>
                    <a:pt x="1145" y="862"/>
                  </a:cubicBezTo>
                  <a:cubicBezTo>
                    <a:pt x="1145" y="1191"/>
                    <a:pt x="1145" y="1191"/>
                    <a:pt x="1145" y="1191"/>
                  </a:cubicBezTo>
                  <a:cubicBezTo>
                    <a:pt x="1145" y="1213"/>
                    <a:pt x="1127" y="1231"/>
                    <a:pt x="1104" y="1231"/>
                  </a:cubicBezTo>
                  <a:cubicBezTo>
                    <a:pt x="1073" y="1231"/>
                    <a:pt x="1073" y="1231"/>
                    <a:pt x="1073" y="1231"/>
                  </a:cubicBezTo>
                  <a:cubicBezTo>
                    <a:pt x="1073" y="1052"/>
                    <a:pt x="1073" y="1052"/>
                    <a:pt x="1073" y="1052"/>
                  </a:cubicBezTo>
                  <a:cubicBezTo>
                    <a:pt x="1073" y="1026"/>
                    <a:pt x="1052" y="1005"/>
                    <a:pt x="1027" y="1005"/>
                  </a:cubicBezTo>
                  <a:cubicBezTo>
                    <a:pt x="1001" y="1005"/>
                    <a:pt x="980" y="1026"/>
                    <a:pt x="980" y="1052"/>
                  </a:cubicBezTo>
                  <a:cubicBezTo>
                    <a:pt x="980" y="1085"/>
                    <a:pt x="980" y="1085"/>
                    <a:pt x="980" y="1085"/>
                  </a:cubicBezTo>
                  <a:cubicBezTo>
                    <a:pt x="727" y="1085"/>
                    <a:pt x="727" y="1085"/>
                    <a:pt x="727" y="1085"/>
                  </a:cubicBezTo>
                  <a:cubicBezTo>
                    <a:pt x="727" y="879"/>
                    <a:pt x="727" y="879"/>
                    <a:pt x="727" y="879"/>
                  </a:cubicBezTo>
                  <a:cubicBezTo>
                    <a:pt x="727" y="853"/>
                    <a:pt x="706" y="832"/>
                    <a:pt x="680" y="832"/>
                  </a:cubicBezTo>
                  <a:cubicBezTo>
                    <a:pt x="655" y="832"/>
                    <a:pt x="634" y="853"/>
                    <a:pt x="634" y="879"/>
                  </a:cubicBezTo>
                  <a:close/>
                  <a:moveTo>
                    <a:pt x="854" y="1258"/>
                  </a:moveTo>
                  <a:cubicBezTo>
                    <a:pt x="828" y="1258"/>
                    <a:pt x="807" y="1279"/>
                    <a:pt x="807" y="1304"/>
                  </a:cubicBezTo>
                  <a:cubicBezTo>
                    <a:pt x="807" y="1408"/>
                    <a:pt x="807" y="1408"/>
                    <a:pt x="807" y="1408"/>
                  </a:cubicBezTo>
                  <a:cubicBezTo>
                    <a:pt x="807" y="1891"/>
                    <a:pt x="807" y="1891"/>
                    <a:pt x="807" y="1891"/>
                  </a:cubicBezTo>
                  <a:cubicBezTo>
                    <a:pt x="727" y="1891"/>
                    <a:pt x="727" y="1891"/>
                    <a:pt x="727" y="1891"/>
                  </a:cubicBezTo>
                  <a:cubicBezTo>
                    <a:pt x="727" y="1178"/>
                    <a:pt x="727" y="1178"/>
                    <a:pt x="727" y="1178"/>
                  </a:cubicBezTo>
                  <a:cubicBezTo>
                    <a:pt x="980" y="1178"/>
                    <a:pt x="980" y="1178"/>
                    <a:pt x="980" y="1178"/>
                  </a:cubicBezTo>
                  <a:cubicBezTo>
                    <a:pt x="980" y="1891"/>
                    <a:pt x="980" y="1891"/>
                    <a:pt x="980" y="1891"/>
                  </a:cubicBezTo>
                  <a:cubicBezTo>
                    <a:pt x="900" y="1891"/>
                    <a:pt x="900" y="1891"/>
                    <a:pt x="900" y="1891"/>
                  </a:cubicBezTo>
                  <a:cubicBezTo>
                    <a:pt x="900" y="1408"/>
                    <a:pt x="900" y="1408"/>
                    <a:pt x="900" y="1408"/>
                  </a:cubicBezTo>
                  <a:cubicBezTo>
                    <a:pt x="900" y="1304"/>
                    <a:pt x="900" y="1304"/>
                    <a:pt x="900" y="1304"/>
                  </a:cubicBezTo>
                  <a:cubicBezTo>
                    <a:pt x="900" y="1279"/>
                    <a:pt x="879" y="1258"/>
                    <a:pt x="854" y="1258"/>
                  </a:cubicBezTo>
                  <a:close/>
                  <a:moveTo>
                    <a:pt x="1074" y="2200"/>
                  </a:moveTo>
                  <a:cubicBezTo>
                    <a:pt x="1074" y="2234"/>
                    <a:pt x="1046" y="2263"/>
                    <a:pt x="1011" y="2263"/>
                  </a:cubicBezTo>
                  <a:cubicBezTo>
                    <a:pt x="695" y="2263"/>
                    <a:pt x="695" y="2263"/>
                    <a:pt x="695" y="2263"/>
                  </a:cubicBezTo>
                  <a:cubicBezTo>
                    <a:pt x="660" y="2263"/>
                    <a:pt x="632" y="2234"/>
                    <a:pt x="632" y="2200"/>
                  </a:cubicBezTo>
                  <a:cubicBezTo>
                    <a:pt x="632" y="2170"/>
                    <a:pt x="632" y="2170"/>
                    <a:pt x="632" y="2170"/>
                  </a:cubicBezTo>
                  <a:cubicBezTo>
                    <a:pt x="876" y="2170"/>
                    <a:pt x="876" y="2170"/>
                    <a:pt x="876" y="2170"/>
                  </a:cubicBezTo>
                  <a:cubicBezTo>
                    <a:pt x="902" y="2170"/>
                    <a:pt x="923" y="2149"/>
                    <a:pt x="923" y="2123"/>
                  </a:cubicBezTo>
                  <a:cubicBezTo>
                    <a:pt x="923" y="2097"/>
                    <a:pt x="902" y="2077"/>
                    <a:pt x="876" y="2077"/>
                  </a:cubicBezTo>
                  <a:cubicBezTo>
                    <a:pt x="632" y="2077"/>
                    <a:pt x="632" y="2077"/>
                    <a:pt x="632" y="2077"/>
                  </a:cubicBezTo>
                  <a:cubicBezTo>
                    <a:pt x="632" y="1984"/>
                    <a:pt x="632" y="1984"/>
                    <a:pt x="632" y="1984"/>
                  </a:cubicBezTo>
                  <a:cubicBezTo>
                    <a:pt x="1074" y="1984"/>
                    <a:pt x="1074" y="1984"/>
                    <a:pt x="1074" y="1984"/>
                  </a:cubicBezTo>
                  <a:cubicBezTo>
                    <a:pt x="1074" y="2200"/>
                    <a:pt x="1074" y="2200"/>
                    <a:pt x="1074" y="2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174"/>
            <p:cNvSpPr>
              <a:spLocks/>
            </p:cNvSpPr>
            <p:nvPr/>
          </p:nvSpPr>
          <p:spPr bwMode="auto">
            <a:xfrm>
              <a:off x="10333038" y="5878513"/>
              <a:ext cx="28575" cy="28575"/>
            </a:xfrm>
            <a:custGeom>
              <a:avLst/>
              <a:gdLst>
                <a:gd name="T0" fmla="*/ 52 w 98"/>
                <a:gd name="T1" fmla="*/ 0 h 93"/>
                <a:gd name="T2" fmla="*/ 46 w 98"/>
                <a:gd name="T3" fmla="*/ 0 h 93"/>
                <a:gd name="T4" fmla="*/ 0 w 98"/>
                <a:gd name="T5" fmla="*/ 47 h 93"/>
                <a:gd name="T6" fmla="*/ 46 w 98"/>
                <a:gd name="T7" fmla="*/ 93 h 93"/>
                <a:gd name="T8" fmla="*/ 47 w 98"/>
                <a:gd name="T9" fmla="*/ 93 h 93"/>
                <a:gd name="T10" fmla="*/ 51 w 98"/>
                <a:gd name="T11" fmla="*/ 93 h 93"/>
                <a:gd name="T12" fmla="*/ 51 w 98"/>
                <a:gd name="T13" fmla="*/ 93 h 93"/>
                <a:gd name="T14" fmla="*/ 98 w 98"/>
                <a:gd name="T15" fmla="*/ 47 h 93"/>
                <a:gd name="T16" fmla="*/ 52 w 98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3">
                  <a:moveTo>
                    <a:pt x="52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77" y="93"/>
                    <a:pt x="98" y="73"/>
                    <a:pt x="98" y="47"/>
                  </a:cubicBezTo>
                  <a:cubicBezTo>
                    <a:pt x="98" y="22"/>
                    <a:pt x="77" y="1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175"/>
            <p:cNvSpPr>
              <a:spLocks/>
            </p:cNvSpPr>
            <p:nvPr/>
          </p:nvSpPr>
          <p:spPr bwMode="auto">
            <a:xfrm>
              <a:off x="10385426" y="6134101"/>
              <a:ext cx="26988" cy="26988"/>
            </a:xfrm>
            <a:custGeom>
              <a:avLst/>
              <a:gdLst>
                <a:gd name="T0" fmla="*/ 80 w 93"/>
                <a:gd name="T1" fmla="*/ 14 h 93"/>
                <a:gd name="T2" fmla="*/ 47 w 93"/>
                <a:gd name="T3" fmla="*/ 0 h 93"/>
                <a:gd name="T4" fmla="*/ 14 w 93"/>
                <a:gd name="T5" fmla="*/ 14 h 93"/>
                <a:gd name="T6" fmla="*/ 0 w 93"/>
                <a:gd name="T7" fmla="*/ 47 h 93"/>
                <a:gd name="T8" fmla="*/ 14 w 93"/>
                <a:gd name="T9" fmla="*/ 80 h 93"/>
                <a:gd name="T10" fmla="*/ 47 w 93"/>
                <a:gd name="T11" fmla="*/ 93 h 93"/>
                <a:gd name="T12" fmla="*/ 80 w 93"/>
                <a:gd name="T13" fmla="*/ 80 h 93"/>
                <a:gd name="T14" fmla="*/ 93 w 93"/>
                <a:gd name="T15" fmla="*/ 47 h 93"/>
                <a:gd name="T16" fmla="*/ 80 w 93"/>
                <a:gd name="T17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80" y="14"/>
                  </a:moveTo>
                  <a:cubicBezTo>
                    <a:pt x="71" y="5"/>
                    <a:pt x="59" y="0"/>
                    <a:pt x="47" y="0"/>
                  </a:cubicBezTo>
                  <a:cubicBezTo>
                    <a:pt x="34" y="0"/>
                    <a:pt x="22" y="5"/>
                    <a:pt x="14" y="14"/>
                  </a:cubicBezTo>
                  <a:cubicBezTo>
                    <a:pt x="5" y="23"/>
                    <a:pt x="0" y="35"/>
                    <a:pt x="0" y="47"/>
                  </a:cubicBezTo>
                  <a:cubicBezTo>
                    <a:pt x="0" y="59"/>
                    <a:pt x="5" y="71"/>
                    <a:pt x="14" y="80"/>
                  </a:cubicBezTo>
                  <a:cubicBezTo>
                    <a:pt x="22" y="88"/>
                    <a:pt x="34" y="93"/>
                    <a:pt x="47" y="93"/>
                  </a:cubicBezTo>
                  <a:cubicBezTo>
                    <a:pt x="59" y="93"/>
                    <a:pt x="71" y="88"/>
                    <a:pt x="80" y="80"/>
                  </a:cubicBezTo>
                  <a:cubicBezTo>
                    <a:pt x="88" y="71"/>
                    <a:pt x="93" y="59"/>
                    <a:pt x="93" y="47"/>
                  </a:cubicBezTo>
                  <a:cubicBezTo>
                    <a:pt x="93" y="35"/>
                    <a:pt x="88" y="23"/>
                    <a:pt x="8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176"/>
            <p:cNvSpPr>
              <a:spLocks/>
            </p:cNvSpPr>
            <p:nvPr/>
          </p:nvSpPr>
          <p:spPr bwMode="auto">
            <a:xfrm>
              <a:off x="10644188" y="6116638"/>
              <a:ext cx="57150" cy="28575"/>
            </a:xfrm>
            <a:custGeom>
              <a:avLst/>
              <a:gdLst>
                <a:gd name="T0" fmla="*/ 143 w 190"/>
                <a:gd name="T1" fmla="*/ 0 h 93"/>
                <a:gd name="T2" fmla="*/ 46 w 190"/>
                <a:gd name="T3" fmla="*/ 0 h 93"/>
                <a:gd name="T4" fmla="*/ 0 w 190"/>
                <a:gd name="T5" fmla="*/ 47 h 93"/>
                <a:gd name="T6" fmla="*/ 46 w 190"/>
                <a:gd name="T7" fmla="*/ 93 h 93"/>
                <a:gd name="T8" fmla="*/ 143 w 190"/>
                <a:gd name="T9" fmla="*/ 93 h 93"/>
                <a:gd name="T10" fmla="*/ 190 w 190"/>
                <a:gd name="T11" fmla="*/ 47 h 93"/>
                <a:gd name="T12" fmla="*/ 143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3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69" y="93"/>
                    <a:pt x="190" y="73"/>
                    <a:pt x="190" y="47"/>
                  </a:cubicBezTo>
                  <a:cubicBezTo>
                    <a:pt x="190" y="21"/>
                    <a:pt x="169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177"/>
            <p:cNvSpPr>
              <a:spLocks/>
            </p:cNvSpPr>
            <p:nvPr/>
          </p:nvSpPr>
          <p:spPr bwMode="auto">
            <a:xfrm>
              <a:off x="10625138" y="6207126"/>
              <a:ext cx="57150" cy="57150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6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8"/>
                    <a:pt x="17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178"/>
            <p:cNvSpPr>
              <a:spLocks/>
            </p:cNvSpPr>
            <p:nvPr/>
          </p:nvSpPr>
          <p:spPr bwMode="auto">
            <a:xfrm>
              <a:off x="10625138" y="5995988"/>
              <a:ext cx="57150" cy="55563"/>
            </a:xfrm>
            <a:custGeom>
              <a:avLst/>
              <a:gdLst>
                <a:gd name="T0" fmla="*/ 176 w 194"/>
                <a:gd name="T1" fmla="*/ 19 h 190"/>
                <a:gd name="T2" fmla="*/ 110 w 194"/>
                <a:gd name="T3" fmla="*/ 19 h 190"/>
                <a:gd name="T4" fmla="*/ 18 w 194"/>
                <a:gd name="T5" fmla="*/ 110 h 190"/>
                <a:gd name="T6" fmla="*/ 18 w 194"/>
                <a:gd name="T7" fmla="*/ 176 h 190"/>
                <a:gd name="T8" fmla="*/ 51 w 194"/>
                <a:gd name="T9" fmla="*/ 190 h 190"/>
                <a:gd name="T10" fmla="*/ 84 w 194"/>
                <a:gd name="T11" fmla="*/ 176 h 190"/>
                <a:gd name="T12" fmla="*/ 176 w 194"/>
                <a:gd name="T13" fmla="*/ 84 h 190"/>
                <a:gd name="T14" fmla="*/ 176 w 194"/>
                <a:gd name="T15" fmla="*/ 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90">
                  <a:moveTo>
                    <a:pt x="176" y="19"/>
                  </a:moveTo>
                  <a:cubicBezTo>
                    <a:pt x="158" y="0"/>
                    <a:pt x="128" y="0"/>
                    <a:pt x="110" y="19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0" y="128"/>
                    <a:pt x="0" y="158"/>
                    <a:pt x="18" y="176"/>
                  </a:cubicBezTo>
                  <a:cubicBezTo>
                    <a:pt x="28" y="185"/>
                    <a:pt x="39" y="190"/>
                    <a:pt x="51" y="190"/>
                  </a:cubicBezTo>
                  <a:cubicBezTo>
                    <a:pt x="63" y="190"/>
                    <a:pt x="75" y="185"/>
                    <a:pt x="84" y="176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94" y="66"/>
                    <a:pt x="194" y="37"/>
                    <a:pt x="17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179"/>
            <p:cNvSpPr>
              <a:spLocks/>
            </p:cNvSpPr>
            <p:nvPr/>
          </p:nvSpPr>
          <p:spPr bwMode="auto">
            <a:xfrm>
              <a:off x="9993313" y="6116638"/>
              <a:ext cx="55563" cy="26988"/>
            </a:xfrm>
            <a:custGeom>
              <a:avLst/>
              <a:gdLst>
                <a:gd name="T0" fmla="*/ 144 w 190"/>
                <a:gd name="T1" fmla="*/ 0 h 93"/>
                <a:gd name="T2" fmla="*/ 47 w 190"/>
                <a:gd name="T3" fmla="*/ 0 h 93"/>
                <a:gd name="T4" fmla="*/ 0 w 190"/>
                <a:gd name="T5" fmla="*/ 47 h 93"/>
                <a:gd name="T6" fmla="*/ 47 w 190"/>
                <a:gd name="T7" fmla="*/ 93 h 93"/>
                <a:gd name="T8" fmla="*/ 144 w 190"/>
                <a:gd name="T9" fmla="*/ 93 h 93"/>
                <a:gd name="T10" fmla="*/ 190 w 190"/>
                <a:gd name="T11" fmla="*/ 47 h 93"/>
                <a:gd name="T12" fmla="*/ 144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2"/>
                    <a:pt x="21" y="93"/>
                    <a:pt x="47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69" y="93"/>
                    <a:pt x="190" y="72"/>
                    <a:pt x="190" y="47"/>
                  </a:cubicBezTo>
                  <a:cubicBezTo>
                    <a:pt x="190" y="21"/>
                    <a:pt x="169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180"/>
            <p:cNvSpPr>
              <a:spLocks/>
            </p:cNvSpPr>
            <p:nvPr/>
          </p:nvSpPr>
          <p:spPr bwMode="auto">
            <a:xfrm>
              <a:off x="10012363" y="5995988"/>
              <a:ext cx="57150" cy="55563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7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7"/>
                    <a:pt x="17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181"/>
            <p:cNvSpPr>
              <a:spLocks/>
            </p:cNvSpPr>
            <p:nvPr/>
          </p:nvSpPr>
          <p:spPr bwMode="auto">
            <a:xfrm>
              <a:off x="10012363" y="6207126"/>
              <a:ext cx="57150" cy="57150"/>
            </a:xfrm>
            <a:custGeom>
              <a:avLst/>
              <a:gdLst>
                <a:gd name="T0" fmla="*/ 176 w 194"/>
                <a:gd name="T1" fmla="*/ 18 h 189"/>
                <a:gd name="T2" fmla="*/ 110 w 194"/>
                <a:gd name="T3" fmla="*/ 18 h 189"/>
                <a:gd name="T4" fmla="*/ 18 w 194"/>
                <a:gd name="T5" fmla="*/ 109 h 189"/>
                <a:gd name="T6" fmla="*/ 18 w 194"/>
                <a:gd name="T7" fmla="*/ 175 h 189"/>
                <a:gd name="T8" fmla="*/ 51 w 194"/>
                <a:gd name="T9" fmla="*/ 189 h 189"/>
                <a:gd name="T10" fmla="*/ 84 w 194"/>
                <a:gd name="T11" fmla="*/ 175 h 189"/>
                <a:gd name="T12" fmla="*/ 176 w 194"/>
                <a:gd name="T13" fmla="*/ 83 h 189"/>
                <a:gd name="T14" fmla="*/ 176 w 194"/>
                <a:gd name="T15" fmla="*/ 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89">
                  <a:moveTo>
                    <a:pt x="176" y="18"/>
                  </a:moveTo>
                  <a:cubicBezTo>
                    <a:pt x="157" y="0"/>
                    <a:pt x="128" y="0"/>
                    <a:pt x="110" y="18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0" y="128"/>
                    <a:pt x="0" y="157"/>
                    <a:pt x="18" y="175"/>
                  </a:cubicBezTo>
                  <a:cubicBezTo>
                    <a:pt x="27" y="184"/>
                    <a:pt x="39" y="189"/>
                    <a:pt x="51" y="189"/>
                  </a:cubicBezTo>
                  <a:cubicBezTo>
                    <a:pt x="63" y="189"/>
                    <a:pt x="75" y="184"/>
                    <a:pt x="84" y="175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94" y="65"/>
                    <a:pt x="194" y="36"/>
                    <a:pt x="17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1" name="Group 540"/>
          <p:cNvGrpSpPr/>
          <p:nvPr/>
        </p:nvGrpSpPr>
        <p:grpSpPr>
          <a:xfrm>
            <a:off x="7945638" y="5278056"/>
            <a:ext cx="495290" cy="496454"/>
            <a:chOff x="8305800" y="5635625"/>
            <a:chExt cx="674688" cy="676276"/>
          </a:xfrm>
          <a:solidFill>
            <a:schemeClr val="bg1"/>
          </a:solidFill>
        </p:grpSpPr>
        <p:sp>
          <p:nvSpPr>
            <p:cNvPr id="542" name="Freeform 38"/>
            <p:cNvSpPr>
              <a:spLocks noEditPoints="1"/>
            </p:cNvSpPr>
            <p:nvPr/>
          </p:nvSpPr>
          <p:spPr bwMode="auto">
            <a:xfrm>
              <a:off x="8432800" y="5821363"/>
              <a:ext cx="420688" cy="490538"/>
            </a:xfrm>
            <a:custGeom>
              <a:avLst/>
              <a:gdLst>
                <a:gd name="T0" fmla="*/ 779 w 1238"/>
                <a:gd name="T1" fmla="*/ 997 h 1440"/>
                <a:gd name="T2" fmla="*/ 874 w 1238"/>
                <a:gd name="T3" fmla="*/ 896 h 1440"/>
                <a:gd name="T4" fmla="*/ 1035 w 1238"/>
                <a:gd name="T5" fmla="*/ 800 h 1440"/>
                <a:gd name="T6" fmla="*/ 892 w 1238"/>
                <a:gd name="T7" fmla="*/ 131 h 1440"/>
                <a:gd name="T8" fmla="*/ 597 w 1238"/>
                <a:gd name="T9" fmla="*/ 0 h 1440"/>
                <a:gd name="T10" fmla="*/ 203 w 1238"/>
                <a:gd name="T11" fmla="*/ 640 h 1440"/>
                <a:gd name="T12" fmla="*/ 459 w 1238"/>
                <a:gd name="T13" fmla="*/ 980 h 1440"/>
                <a:gd name="T14" fmla="*/ 249 w 1238"/>
                <a:gd name="T15" fmla="*/ 1035 h 1440"/>
                <a:gd name="T16" fmla="*/ 0 w 1238"/>
                <a:gd name="T17" fmla="*/ 1440 h 1440"/>
                <a:gd name="T18" fmla="*/ 1163 w 1238"/>
                <a:gd name="T19" fmla="*/ 1191 h 1440"/>
                <a:gd name="T20" fmla="*/ 483 w 1238"/>
                <a:gd name="T21" fmla="*/ 1058 h 1440"/>
                <a:gd name="T22" fmla="*/ 505 w 1238"/>
                <a:gd name="T23" fmla="*/ 1188 h 1440"/>
                <a:gd name="T24" fmla="*/ 483 w 1238"/>
                <a:gd name="T25" fmla="*/ 1058 h 1440"/>
                <a:gd name="T26" fmla="*/ 526 w 1238"/>
                <a:gd name="T27" fmla="*/ 1010 h 1440"/>
                <a:gd name="T28" fmla="*/ 712 w 1238"/>
                <a:gd name="T29" fmla="*/ 1010 h 1440"/>
                <a:gd name="T30" fmla="*/ 755 w 1238"/>
                <a:gd name="T31" fmla="*/ 1058 h 1440"/>
                <a:gd name="T32" fmla="*/ 733 w 1238"/>
                <a:gd name="T33" fmla="*/ 1188 h 1440"/>
                <a:gd name="T34" fmla="*/ 755 w 1238"/>
                <a:gd name="T35" fmla="*/ 1058 h 1440"/>
                <a:gd name="T36" fmla="*/ 912 w 1238"/>
                <a:gd name="T37" fmla="*/ 832 h 1440"/>
                <a:gd name="T38" fmla="*/ 971 w 1238"/>
                <a:gd name="T39" fmla="*/ 750 h 1440"/>
                <a:gd name="T40" fmla="*/ 939 w 1238"/>
                <a:gd name="T41" fmla="*/ 832 h 1440"/>
                <a:gd name="T42" fmla="*/ 971 w 1238"/>
                <a:gd name="T43" fmla="*/ 640 h 1440"/>
                <a:gd name="T44" fmla="*/ 939 w 1238"/>
                <a:gd name="T45" fmla="*/ 584 h 1440"/>
                <a:gd name="T46" fmla="*/ 299 w 1238"/>
                <a:gd name="T47" fmla="*/ 584 h 1440"/>
                <a:gd name="T48" fmla="*/ 267 w 1238"/>
                <a:gd name="T49" fmla="*/ 640 h 1440"/>
                <a:gd name="T50" fmla="*/ 299 w 1238"/>
                <a:gd name="T51" fmla="*/ 516 h 1440"/>
                <a:gd name="T52" fmla="*/ 267 w 1238"/>
                <a:gd name="T53" fmla="*/ 394 h 1440"/>
                <a:gd name="T54" fmla="*/ 830 w 1238"/>
                <a:gd name="T55" fmla="*/ 160 h 1440"/>
                <a:gd name="T56" fmla="*/ 867 w 1238"/>
                <a:gd name="T57" fmla="*/ 191 h 1440"/>
                <a:gd name="T58" fmla="*/ 971 w 1238"/>
                <a:gd name="T59" fmla="*/ 529 h 1440"/>
                <a:gd name="T60" fmla="*/ 939 w 1238"/>
                <a:gd name="T61" fmla="*/ 480 h 1440"/>
                <a:gd name="T62" fmla="*/ 616 w 1238"/>
                <a:gd name="T63" fmla="*/ 369 h 1440"/>
                <a:gd name="T64" fmla="*/ 527 w 1238"/>
                <a:gd name="T65" fmla="*/ 398 h 1440"/>
                <a:gd name="T66" fmla="*/ 299 w 1238"/>
                <a:gd name="T67" fmla="*/ 480 h 1440"/>
                <a:gd name="T68" fmla="*/ 363 w 1238"/>
                <a:gd name="T69" fmla="*/ 542 h 1440"/>
                <a:gd name="T70" fmla="*/ 585 w 1238"/>
                <a:gd name="T71" fmla="*/ 431 h 1440"/>
                <a:gd name="T72" fmla="*/ 875 w 1238"/>
                <a:gd name="T73" fmla="*/ 544 h 1440"/>
                <a:gd name="T74" fmla="*/ 840 w 1238"/>
                <a:gd name="T75" fmla="*/ 832 h 1440"/>
                <a:gd name="T76" fmla="*/ 619 w 1238"/>
                <a:gd name="T77" fmla="*/ 896 h 1440"/>
                <a:gd name="T78" fmla="*/ 619 w 1238"/>
                <a:gd name="T79" fmla="*/ 960 h 1440"/>
                <a:gd name="T80" fmla="*/ 86 w 1238"/>
                <a:gd name="T81" fmla="*/ 1376 h 1440"/>
                <a:gd name="T82" fmla="*/ 261 w 1238"/>
                <a:gd name="T83" fmla="*/ 1098 h 1440"/>
                <a:gd name="T84" fmla="*/ 477 w 1238"/>
                <a:gd name="T85" fmla="*/ 1307 h 1440"/>
                <a:gd name="T86" fmla="*/ 761 w 1238"/>
                <a:gd name="T87" fmla="*/ 1307 h 1440"/>
                <a:gd name="T88" fmla="*/ 978 w 1238"/>
                <a:gd name="T89" fmla="*/ 1098 h 1440"/>
                <a:gd name="T90" fmla="*/ 1152 w 1238"/>
                <a:gd name="T91" fmla="*/ 1376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8" h="1440">
                  <a:moveTo>
                    <a:pt x="989" y="1035"/>
                  </a:moveTo>
                  <a:cubicBezTo>
                    <a:pt x="779" y="997"/>
                    <a:pt x="779" y="997"/>
                    <a:pt x="779" y="997"/>
                  </a:cubicBezTo>
                  <a:cubicBezTo>
                    <a:pt x="779" y="980"/>
                    <a:pt x="779" y="980"/>
                    <a:pt x="779" y="980"/>
                  </a:cubicBezTo>
                  <a:cubicBezTo>
                    <a:pt x="816" y="959"/>
                    <a:pt x="849" y="930"/>
                    <a:pt x="874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992" y="896"/>
                    <a:pt x="1035" y="852"/>
                    <a:pt x="1035" y="800"/>
                  </a:cubicBezTo>
                  <a:cubicBezTo>
                    <a:pt x="1035" y="323"/>
                    <a:pt x="1035" y="323"/>
                    <a:pt x="1035" y="323"/>
                  </a:cubicBezTo>
                  <a:cubicBezTo>
                    <a:pt x="1035" y="234"/>
                    <a:pt x="977" y="156"/>
                    <a:pt x="892" y="131"/>
                  </a:cubicBezTo>
                  <a:cubicBezTo>
                    <a:pt x="876" y="115"/>
                    <a:pt x="876" y="115"/>
                    <a:pt x="876" y="115"/>
                  </a:cubicBezTo>
                  <a:cubicBezTo>
                    <a:pt x="801" y="41"/>
                    <a:pt x="702" y="0"/>
                    <a:pt x="597" y="0"/>
                  </a:cubicBezTo>
                  <a:cubicBezTo>
                    <a:pt x="380" y="0"/>
                    <a:pt x="203" y="176"/>
                    <a:pt x="203" y="394"/>
                  </a:cubicBezTo>
                  <a:cubicBezTo>
                    <a:pt x="203" y="640"/>
                    <a:pt x="203" y="640"/>
                    <a:pt x="203" y="640"/>
                  </a:cubicBezTo>
                  <a:cubicBezTo>
                    <a:pt x="203" y="701"/>
                    <a:pt x="247" y="753"/>
                    <a:pt x="305" y="765"/>
                  </a:cubicBezTo>
                  <a:cubicBezTo>
                    <a:pt x="323" y="857"/>
                    <a:pt x="380" y="935"/>
                    <a:pt x="459" y="980"/>
                  </a:cubicBezTo>
                  <a:cubicBezTo>
                    <a:pt x="459" y="997"/>
                    <a:pt x="459" y="997"/>
                    <a:pt x="459" y="997"/>
                  </a:cubicBezTo>
                  <a:cubicBezTo>
                    <a:pt x="249" y="1035"/>
                    <a:pt x="249" y="1035"/>
                    <a:pt x="249" y="1035"/>
                  </a:cubicBezTo>
                  <a:cubicBezTo>
                    <a:pt x="166" y="1050"/>
                    <a:pt x="99" y="1110"/>
                    <a:pt x="75" y="1191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1238" y="1440"/>
                    <a:pt x="1238" y="1440"/>
                    <a:pt x="1238" y="1440"/>
                  </a:cubicBezTo>
                  <a:cubicBezTo>
                    <a:pt x="1163" y="1191"/>
                    <a:pt x="1163" y="1191"/>
                    <a:pt x="1163" y="1191"/>
                  </a:cubicBezTo>
                  <a:cubicBezTo>
                    <a:pt x="1139" y="1110"/>
                    <a:pt x="1072" y="1050"/>
                    <a:pt x="989" y="1035"/>
                  </a:cubicBezTo>
                  <a:moveTo>
                    <a:pt x="483" y="1058"/>
                  </a:moveTo>
                  <a:cubicBezTo>
                    <a:pt x="570" y="1123"/>
                    <a:pt x="570" y="1123"/>
                    <a:pt x="570" y="1123"/>
                  </a:cubicBezTo>
                  <a:cubicBezTo>
                    <a:pt x="505" y="1188"/>
                    <a:pt x="505" y="1188"/>
                    <a:pt x="505" y="1188"/>
                  </a:cubicBezTo>
                  <a:cubicBezTo>
                    <a:pt x="463" y="1061"/>
                    <a:pt x="463" y="1061"/>
                    <a:pt x="463" y="1061"/>
                  </a:cubicBezTo>
                  <a:lnTo>
                    <a:pt x="483" y="1058"/>
                  </a:lnTo>
                  <a:close/>
                  <a:moveTo>
                    <a:pt x="619" y="1080"/>
                  </a:moveTo>
                  <a:cubicBezTo>
                    <a:pt x="526" y="1010"/>
                    <a:pt x="526" y="1010"/>
                    <a:pt x="526" y="1010"/>
                  </a:cubicBezTo>
                  <a:cubicBezTo>
                    <a:pt x="555" y="1019"/>
                    <a:pt x="587" y="1024"/>
                    <a:pt x="619" y="1024"/>
                  </a:cubicBezTo>
                  <a:cubicBezTo>
                    <a:pt x="651" y="1024"/>
                    <a:pt x="683" y="1019"/>
                    <a:pt x="712" y="1010"/>
                  </a:cubicBezTo>
                  <a:lnTo>
                    <a:pt x="619" y="1080"/>
                  </a:lnTo>
                  <a:close/>
                  <a:moveTo>
                    <a:pt x="755" y="1058"/>
                  </a:moveTo>
                  <a:cubicBezTo>
                    <a:pt x="775" y="1061"/>
                    <a:pt x="775" y="1061"/>
                    <a:pt x="775" y="1061"/>
                  </a:cubicBezTo>
                  <a:cubicBezTo>
                    <a:pt x="733" y="1188"/>
                    <a:pt x="733" y="1188"/>
                    <a:pt x="733" y="1188"/>
                  </a:cubicBezTo>
                  <a:cubicBezTo>
                    <a:pt x="668" y="1123"/>
                    <a:pt x="668" y="1123"/>
                    <a:pt x="668" y="1123"/>
                  </a:cubicBezTo>
                  <a:lnTo>
                    <a:pt x="755" y="1058"/>
                  </a:lnTo>
                  <a:close/>
                  <a:moveTo>
                    <a:pt x="939" y="832"/>
                  </a:moveTo>
                  <a:cubicBezTo>
                    <a:pt x="912" y="832"/>
                    <a:pt x="912" y="832"/>
                    <a:pt x="912" y="832"/>
                  </a:cubicBezTo>
                  <a:cubicBezTo>
                    <a:pt x="921" y="810"/>
                    <a:pt x="928" y="788"/>
                    <a:pt x="933" y="765"/>
                  </a:cubicBezTo>
                  <a:cubicBezTo>
                    <a:pt x="947" y="762"/>
                    <a:pt x="959" y="757"/>
                    <a:pt x="971" y="750"/>
                  </a:cubicBezTo>
                  <a:cubicBezTo>
                    <a:pt x="971" y="800"/>
                    <a:pt x="971" y="800"/>
                    <a:pt x="971" y="800"/>
                  </a:cubicBezTo>
                  <a:cubicBezTo>
                    <a:pt x="971" y="817"/>
                    <a:pt x="957" y="832"/>
                    <a:pt x="939" y="832"/>
                  </a:cubicBezTo>
                  <a:moveTo>
                    <a:pt x="939" y="584"/>
                  </a:moveTo>
                  <a:cubicBezTo>
                    <a:pt x="958" y="596"/>
                    <a:pt x="971" y="616"/>
                    <a:pt x="971" y="640"/>
                  </a:cubicBezTo>
                  <a:cubicBezTo>
                    <a:pt x="971" y="663"/>
                    <a:pt x="958" y="684"/>
                    <a:pt x="939" y="695"/>
                  </a:cubicBezTo>
                  <a:lnTo>
                    <a:pt x="939" y="584"/>
                  </a:lnTo>
                  <a:close/>
                  <a:moveTo>
                    <a:pt x="267" y="640"/>
                  </a:moveTo>
                  <a:cubicBezTo>
                    <a:pt x="267" y="616"/>
                    <a:pt x="280" y="596"/>
                    <a:pt x="299" y="584"/>
                  </a:cubicBezTo>
                  <a:cubicBezTo>
                    <a:pt x="299" y="695"/>
                    <a:pt x="299" y="695"/>
                    <a:pt x="299" y="695"/>
                  </a:cubicBezTo>
                  <a:cubicBezTo>
                    <a:pt x="280" y="684"/>
                    <a:pt x="267" y="663"/>
                    <a:pt x="267" y="640"/>
                  </a:cubicBezTo>
                  <a:moveTo>
                    <a:pt x="299" y="480"/>
                  </a:moveTo>
                  <a:cubicBezTo>
                    <a:pt x="299" y="516"/>
                    <a:pt x="299" y="516"/>
                    <a:pt x="299" y="516"/>
                  </a:cubicBezTo>
                  <a:cubicBezTo>
                    <a:pt x="288" y="519"/>
                    <a:pt x="277" y="524"/>
                    <a:pt x="267" y="529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7" y="212"/>
                    <a:pt x="415" y="64"/>
                    <a:pt x="597" y="64"/>
                  </a:cubicBezTo>
                  <a:cubicBezTo>
                    <a:pt x="685" y="64"/>
                    <a:pt x="768" y="98"/>
                    <a:pt x="830" y="160"/>
                  </a:cubicBezTo>
                  <a:cubicBezTo>
                    <a:pt x="859" y="188"/>
                    <a:pt x="859" y="188"/>
                    <a:pt x="859" y="188"/>
                  </a:cubicBezTo>
                  <a:cubicBezTo>
                    <a:pt x="867" y="191"/>
                    <a:pt x="867" y="191"/>
                    <a:pt x="867" y="191"/>
                  </a:cubicBezTo>
                  <a:cubicBezTo>
                    <a:pt x="928" y="206"/>
                    <a:pt x="971" y="261"/>
                    <a:pt x="971" y="323"/>
                  </a:cubicBezTo>
                  <a:cubicBezTo>
                    <a:pt x="971" y="529"/>
                    <a:pt x="971" y="529"/>
                    <a:pt x="971" y="529"/>
                  </a:cubicBezTo>
                  <a:cubicBezTo>
                    <a:pt x="961" y="524"/>
                    <a:pt x="950" y="519"/>
                    <a:pt x="939" y="516"/>
                  </a:cubicBezTo>
                  <a:cubicBezTo>
                    <a:pt x="939" y="480"/>
                    <a:pt x="939" y="480"/>
                    <a:pt x="939" y="480"/>
                  </a:cubicBezTo>
                  <a:cubicBezTo>
                    <a:pt x="837" y="480"/>
                    <a:pt x="837" y="480"/>
                    <a:pt x="837" y="480"/>
                  </a:cubicBezTo>
                  <a:cubicBezTo>
                    <a:pt x="751" y="480"/>
                    <a:pt x="668" y="438"/>
                    <a:pt x="616" y="369"/>
                  </a:cubicBezTo>
                  <a:cubicBezTo>
                    <a:pt x="590" y="335"/>
                    <a:pt x="590" y="335"/>
                    <a:pt x="590" y="335"/>
                  </a:cubicBezTo>
                  <a:cubicBezTo>
                    <a:pt x="527" y="398"/>
                    <a:pt x="527" y="398"/>
                    <a:pt x="527" y="398"/>
                  </a:cubicBezTo>
                  <a:cubicBezTo>
                    <a:pt x="475" y="451"/>
                    <a:pt x="405" y="480"/>
                    <a:pt x="331" y="480"/>
                  </a:cubicBezTo>
                  <a:lnTo>
                    <a:pt x="299" y="480"/>
                  </a:lnTo>
                  <a:close/>
                  <a:moveTo>
                    <a:pt x="363" y="704"/>
                  </a:moveTo>
                  <a:cubicBezTo>
                    <a:pt x="363" y="542"/>
                    <a:pt x="363" y="542"/>
                    <a:pt x="363" y="542"/>
                  </a:cubicBezTo>
                  <a:cubicBezTo>
                    <a:pt x="442" y="535"/>
                    <a:pt x="515" y="500"/>
                    <a:pt x="572" y="444"/>
                  </a:cubicBezTo>
                  <a:cubicBezTo>
                    <a:pt x="585" y="431"/>
                    <a:pt x="585" y="431"/>
                    <a:pt x="585" y="431"/>
                  </a:cubicBezTo>
                  <a:cubicBezTo>
                    <a:pt x="649" y="502"/>
                    <a:pt x="741" y="544"/>
                    <a:pt x="837" y="544"/>
                  </a:cubicBezTo>
                  <a:cubicBezTo>
                    <a:pt x="875" y="544"/>
                    <a:pt x="875" y="544"/>
                    <a:pt x="875" y="544"/>
                  </a:cubicBezTo>
                  <a:cubicBezTo>
                    <a:pt x="875" y="704"/>
                    <a:pt x="875" y="704"/>
                    <a:pt x="875" y="704"/>
                  </a:cubicBezTo>
                  <a:cubicBezTo>
                    <a:pt x="875" y="750"/>
                    <a:pt x="862" y="794"/>
                    <a:pt x="840" y="832"/>
                  </a:cubicBezTo>
                  <a:cubicBezTo>
                    <a:pt x="619" y="832"/>
                    <a:pt x="619" y="832"/>
                    <a:pt x="619" y="832"/>
                  </a:cubicBezTo>
                  <a:cubicBezTo>
                    <a:pt x="619" y="896"/>
                    <a:pt x="619" y="896"/>
                    <a:pt x="619" y="896"/>
                  </a:cubicBezTo>
                  <a:cubicBezTo>
                    <a:pt x="788" y="896"/>
                    <a:pt x="788" y="896"/>
                    <a:pt x="788" y="896"/>
                  </a:cubicBezTo>
                  <a:cubicBezTo>
                    <a:pt x="743" y="935"/>
                    <a:pt x="684" y="960"/>
                    <a:pt x="619" y="960"/>
                  </a:cubicBezTo>
                  <a:cubicBezTo>
                    <a:pt x="478" y="960"/>
                    <a:pt x="363" y="845"/>
                    <a:pt x="363" y="704"/>
                  </a:cubicBezTo>
                  <a:moveTo>
                    <a:pt x="86" y="1376"/>
                  </a:moveTo>
                  <a:cubicBezTo>
                    <a:pt x="136" y="1209"/>
                    <a:pt x="136" y="1209"/>
                    <a:pt x="136" y="1209"/>
                  </a:cubicBezTo>
                  <a:cubicBezTo>
                    <a:pt x="153" y="1152"/>
                    <a:pt x="201" y="1109"/>
                    <a:pt x="261" y="1098"/>
                  </a:cubicBezTo>
                  <a:cubicBezTo>
                    <a:pt x="399" y="1073"/>
                    <a:pt x="399" y="1073"/>
                    <a:pt x="399" y="1073"/>
                  </a:cubicBezTo>
                  <a:cubicBezTo>
                    <a:pt x="477" y="1307"/>
                    <a:pt x="477" y="1307"/>
                    <a:pt x="477" y="1307"/>
                  </a:cubicBezTo>
                  <a:cubicBezTo>
                    <a:pt x="619" y="1165"/>
                    <a:pt x="619" y="1165"/>
                    <a:pt x="619" y="1165"/>
                  </a:cubicBezTo>
                  <a:cubicBezTo>
                    <a:pt x="761" y="1307"/>
                    <a:pt x="761" y="1307"/>
                    <a:pt x="761" y="1307"/>
                  </a:cubicBezTo>
                  <a:cubicBezTo>
                    <a:pt x="839" y="1073"/>
                    <a:pt x="839" y="1073"/>
                    <a:pt x="839" y="1073"/>
                  </a:cubicBezTo>
                  <a:cubicBezTo>
                    <a:pt x="978" y="1098"/>
                    <a:pt x="978" y="1098"/>
                    <a:pt x="978" y="1098"/>
                  </a:cubicBezTo>
                  <a:cubicBezTo>
                    <a:pt x="1037" y="1109"/>
                    <a:pt x="1085" y="1152"/>
                    <a:pt x="1102" y="1209"/>
                  </a:cubicBezTo>
                  <a:cubicBezTo>
                    <a:pt x="1152" y="1376"/>
                    <a:pt x="1152" y="1376"/>
                    <a:pt x="1152" y="1376"/>
                  </a:cubicBezTo>
                  <a:lnTo>
                    <a:pt x="86" y="1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39"/>
            <p:cNvSpPr>
              <a:spLocks noEditPoints="1"/>
            </p:cNvSpPr>
            <p:nvPr/>
          </p:nvSpPr>
          <p:spPr bwMode="auto">
            <a:xfrm>
              <a:off x="8305800" y="5635625"/>
              <a:ext cx="260350" cy="276225"/>
            </a:xfrm>
            <a:custGeom>
              <a:avLst/>
              <a:gdLst>
                <a:gd name="T0" fmla="*/ 521 w 768"/>
                <a:gd name="T1" fmla="*/ 576 h 808"/>
                <a:gd name="T2" fmla="*/ 672 w 768"/>
                <a:gd name="T3" fmla="*/ 576 h 808"/>
                <a:gd name="T4" fmla="*/ 768 w 768"/>
                <a:gd name="T5" fmla="*/ 480 h 808"/>
                <a:gd name="T6" fmla="*/ 768 w 768"/>
                <a:gd name="T7" fmla="*/ 96 h 808"/>
                <a:gd name="T8" fmla="*/ 672 w 768"/>
                <a:gd name="T9" fmla="*/ 0 h 808"/>
                <a:gd name="T10" fmla="*/ 96 w 768"/>
                <a:gd name="T11" fmla="*/ 0 h 808"/>
                <a:gd name="T12" fmla="*/ 0 w 768"/>
                <a:gd name="T13" fmla="*/ 96 h 808"/>
                <a:gd name="T14" fmla="*/ 0 w 768"/>
                <a:gd name="T15" fmla="*/ 480 h 808"/>
                <a:gd name="T16" fmla="*/ 96 w 768"/>
                <a:gd name="T17" fmla="*/ 576 h 808"/>
                <a:gd name="T18" fmla="*/ 245 w 768"/>
                <a:gd name="T19" fmla="*/ 576 h 808"/>
                <a:gd name="T20" fmla="*/ 555 w 768"/>
                <a:gd name="T21" fmla="*/ 808 h 808"/>
                <a:gd name="T22" fmla="*/ 521 w 768"/>
                <a:gd name="T23" fmla="*/ 576 h 808"/>
                <a:gd name="T24" fmla="*/ 267 w 768"/>
                <a:gd name="T25" fmla="*/ 512 h 808"/>
                <a:gd name="T26" fmla="*/ 96 w 768"/>
                <a:gd name="T27" fmla="*/ 512 h 808"/>
                <a:gd name="T28" fmla="*/ 64 w 768"/>
                <a:gd name="T29" fmla="*/ 480 h 808"/>
                <a:gd name="T30" fmla="*/ 64 w 768"/>
                <a:gd name="T31" fmla="*/ 96 h 808"/>
                <a:gd name="T32" fmla="*/ 96 w 768"/>
                <a:gd name="T33" fmla="*/ 64 h 808"/>
                <a:gd name="T34" fmla="*/ 672 w 768"/>
                <a:gd name="T35" fmla="*/ 64 h 808"/>
                <a:gd name="T36" fmla="*/ 704 w 768"/>
                <a:gd name="T37" fmla="*/ 96 h 808"/>
                <a:gd name="T38" fmla="*/ 704 w 768"/>
                <a:gd name="T39" fmla="*/ 480 h 808"/>
                <a:gd name="T40" fmla="*/ 672 w 768"/>
                <a:gd name="T41" fmla="*/ 512 h 808"/>
                <a:gd name="T42" fmla="*/ 448 w 768"/>
                <a:gd name="T43" fmla="*/ 512 h 808"/>
                <a:gd name="T44" fmla="*/ 469 w 768"/>
                <a:gd name="T45" fmla="*/ 664 h 808"/>
                <a:gd name="T46" fmla="*/ 267 w 768"/>
                <a:gd name="T47" fmla="*/ 51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8" h="808">
                  <a:moveTo>
                    <a:pt x="521" y="576"/>
                  </a:moveTo>
                  <a:cubicBezTo>
                    <a:pt x="672" y="576"/>
                    <a:pt x="672" y="576"/>
                    <a:pt x="672" y="576"/>
                  </a:cubicBezTo>
                  <a:cubicBezTo>
                    <a:pt x="725" y="576"/>
                    <a:pt x="768" y="532"/>
                    <a:pt x="768" y="480"/>
                  </a:cubicBezTo>
                  <a:cubicBezTo>
                    <a:pt x="768" y="96"/>
                    <a:pt x="768" y="96"/>
                    <a:pt x="768" y="96"/>
                  </a:cubicBezTo>
                  <a:cubicBezTo>
                    <a:pt x="768" y="43"/>
                    <a:pt x="725" y="0"/>
                    <a:pt x="67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32"/>
                    <a:pt x="43" y="576"/>
                    <a:pt x="96" y="576"/>
                  </a:cubicBezTo>
                  <a:cubicBezTo>
                    <a:pt x="245" y="576"/>
                    <a:pt x="245" y="576"/>
                    <a:pt x="245" y="576"/>
                  </a:cubicBezTo>
                  <a:cubicBezTo>
                    <a:pt x="555" y="808"/>
                    <a:pt x="555" y="808"/>
                    <a:pt x="555" y="808"/>
                  </a:cubicBezTo>
                  <a:lnTo>
                    <a:pt x="521" y="576"/>
                  </a:lnTo>
                  <a:close/>
                  <a:moveTo>
                    <a:pt x="267" y="512"/>
                  </a:moveTo>
                  <a:cubicBezTo>
                    <a:pt x="96" y="512"/>
                    <a:pt x="96" y="512"/>
                    <a:pt x="96" y="512"/>
                  </a:cubicBezTo>
                  <a:cubicBezTo>
                    <a:pt x="78" y="512"/>
                    <a:pt x="64" y="497"/>
                    <a:pt x="64" y="480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672" y="64"/>
                    <a:pt x="672" y="64"/>
                    <a:pt x="672" y="64"/>
                  </a:cubicBezTo>
                  <a:cubicBezTo>
                    <a:pt x="690" y="64"/>
                    <a:pt x="704" y="78"/>
                    <a:pt x="704" y="96"/>
                  </a:cubicBezTo>
                  <a:cubicBezTo>
                    <a:pt x="704" y="480"/>
                    <a:pt x="704" y="480"/>
                    <a:pt x="704" y="480"/>
                  </a:cubicBezTo>
                  <a:cubicBezTo>
                    <a:pt x="704" y="497"/>
                    <a:pt x="690" y="512"/>
                    <a:pt x="672" y="512"/>
                  </a:cubicBezTo>
                  <a:cubicBezTo>
                    <a:pt x="448" y="512"/>
                    <a:pt x="448" y="512"/>
                    <a:pt x="448" y="512"/>
                  </a:cubicBezTo>
                  <a:cubicBezTo>
                    <a:pt x="469" y="664"/>
                    <a:pt x="469" y="664"/>
                    <a:pt x="469" y="664"/>
                  </a:cubicBezTo>
                  <a:lnTo>
                    <a:pt x="267" y="5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Rectangle 40"/>
            <p:cNvSpPr>
              <a:spLocks noChangeArrowheads="1"/>
            </p:cNvSpPr>
            <p:nvPr/>
          </p:nvSpPr>
          <p:spPr bwMode="auto">
            <a:xfrm>
              <a:off x="8348663" y="5680075"/>
              <a:ext cx="1746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Rectangle 41"/>
            <p:cNvSpPr>
              <a:spLocks noChangeArrowheads="1"/>
            </p:cNvSpPr>
            <p:nvPr/>
          </p:nvSpPr>
          <p:spPr bwMode="auto">
            <a:xfrm>
              <a:off x="8348663" y="5767388"/>
              <a:ext cx="131763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42"/>
            <p:cNvSpPr>
              <a:spLocks noEditPoints="1"/>
            </p:cNvSpPr>
            <p:nvPr/>
          </p:nvSpPr>
          <p:spPr bwMode="auto">
            <a:xfrm>
              <a:off x="8785225" y="5635625"/>
              <a:ext cx="195263" cy="250825"/>
            </a:xfrm>
            <a:custGeom>
              <a:avLst/>
              <a:gdLst>
                <a:gd name="T0" fmla="*/ 480 w 576"/>
                <a:gd name="T1" fmla="*/ 502 h 736"/>
                <a:gd name="T2" fmla="*/ 576 w 576"/>
                <a:gd name="T3" fmla="*/ 288 h 736"/>
                <a:gd name="T4" fmla="*/ 288 w 576"/>
                <a:gd name="T5" fmla="*/ 0 h 736"/>
                <a:gd name="T6" fmla="*/ 0 w 576"/>
                <a:gd name="T7" fmla="*/ 288 h 736"/>
                <a:gd name="T8" fmla="*/ 96 w 576"/>
                <a:gd name="T9" fmla="*/ 502 h 736"/>
                <a:gd name="T10" fmla="*/ 96 w 576"/>
                <a:gd name="T11" fmla="*/ 544 h 736"/>
                <a:gd name="T12" fmla="*/ 32 w 576"/>
                <a:gd name="T13" fmla="*/ 544 h 736"/>
                <a:gd name="T14" fmla="*/ 32 w 576"/>
                <a:gd name="T15" fmla="*/ 608 h 736"/>
                <a:gd name="T16" fmla="*/ 96 w 576"/>
                <a:gd name="T17" fmla="*/ 608 h 736"/>
                <a:gd name="T18" fmla="*/ 96 w 576"/>
                <a:gd name="T19" fmla="*/ 736 h 736"/>
                <a:gd name="T20" fmla="*/ 480 w 576"/>
                <a:gd name="T21" fmla="*/ 736 h 736"/>
                <a:gd name="T22" fmla="*/ 480 w 576"/>
                <a:gd name="T23" fmla="*/ 608 h 736"/>
                <a:gd name="T24" fmla="*/ 544 w 576"/>
                <a:gd name="T25" fmla="*/ 608 h 736"/>
                <a:gd name="T26" fmla="*/ 544 w 576"/>
                <a:gd name="T27" fmla="*/ 544 h 736"/>
                <a:gd name="T28" fmla="*/ 480 w 576"/>
                <a:gd name="T29" fmla="*/ 544 h 736"/>
                <a:gd name="T30" fmla="*/ 480 w 576"/>
                <a:gd name="T31" fmla="*/ 502 h 736"/>
                <a:gd name="T32" fmla="*/ 148 w 576"/>
                <a:gd name="T33" fmla="*/ 462 h 736"/>
                <a:gd name="T34" fmla="*/ 64 w 576"/>
                <a:gd name="T35" fmla="*/ 288 h 736"/>
                <a:gd name="T36" fmla="*/ 288 w 576"/>
                <a:gd name="T37" fmla="*/ 64 h 736"/>
                <a:gd name="T38" fmla="*/ 512 w 576"/>
                <a:gd name="T39" fmla="*/ 288 h 736"/>
                <a:gd name="T40" fmla="*/ 428 w 576"/>
                <a:gd name="T41" fmla="*/ 462 h 736"/>
                <a:gd name="T42" fmla="*/ 416 w 576"/>
                <a:gd name="T43" fmla="*/ 472 h 736"/>
                <a:gd name="T44" fmla="*/ 416 w 576"/>
                <a:gd name="T45" fmla="*/ 544 h 736"/>
                <a:gd name="T46" fmla="*/ 320 w 576"/>
                <a:gd name="T47" fmla="*/ 544 h 736"/>
                <a:gd name="T48" fmla="*/ 320 w 576"/>
                <a:gd name="T49" fmla="*/ 378 h 736"/>
                <a:gd name="T50" fmla="*/ 384 w 576"/>
                <a:gd name="T51" fmla="*/ 288 h 736"/>
                <a:gd name="T52" fmla="*/ 288 w 576"/>
                <a:gd name="T53" fmla="*/ 192 h 736"/>
                <a:gd name="T54" fmla="*/ 192 w 576"/>
                <a:gd name="T55" fmla="*/ 288 h 736"/>
                <a:gd name="T56" fmla="*/ 256 w 576"/>
                <a:gd name="T57" fmla="*/ 378 h 736"/>
                <a:gd name="T58" fmla="*/ 256 w 576"/>
                <a:gd name="T59" fmla="*/ 544 h 736"/>
                <a:gd name="T60" fmla="*/ 160 w 576"/>
                <a:gd name="T61" fmla="*/ 544 h 736"/>
                <a:gd name="T62" fmla="*/ 160 w 576"/>
                <a:gd name="T63" fmla="*/ 472 h 736"/>
                <a:gd name="T64" fmla="*/ 148 w 576"/>
                <a:gd name="T65" fmla="*/ 462 h 736"/>
                <a:gd name="T66" fmla="*/ 256 w 576"/>
                <a:gd name="T67" fmla="*/ 288 h 736"/>
                <a:gd name="T68" fmla="*/ 288 w 576"/>
                <a:gd name="T69" fmla="*/ 256 h 736"/>
                <a:gd name="T70" fmla="*/ 320 w 576"/>
                <a:gd name="T71" fmla="*/ 288 h 736"/>
                <a:gd name="T72" fmla="*/ 288 w 576"/>
                <a:gd name="T73" fmla="*/ 320 h 736"/>
                <a:gd name="T74" fmla="*/ 256 w 576"/>
                <a:gd name="T75" fmla="*/ 288 h 736"/>
                <a:gd name="T76" fmla="*/ 416 w 576"/>
                <a:gd name="T77" fmla="*/ 672 h 736"/>
                <a:gd name="T78" fmla="*/ 160 w 576"/>
                <a:gd name="T79" fmla="*/ 672 h 736"/>
                <a:gd name="T80" fmla="*/ 160 w 576"/>
                <a:gd name="T81" fmla="*/ 608 h 736"/>
                <a:gd name="T82" fmla="*/ 416 w 576"/>
                <a:gd name="T83" fmla="*/ 608 h 736"/>
                <a:gd name="T84" fmla="*/ 416 w 576"/>
                <a:gd name="T85" fmla="*/ 672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6" h="736">
                  <a:moveTo>
                    <a:pt x="480" y="502"/>
                  </a:moveTo>
                  <a:cubicBezTo>
                    <a:pt x="541" y="447"/>
                    <a:pt x="576" y="370"/>
                    <a:pt x="576" y="288"/>
                  </a:cubicBezTo>
                  <a:cubicBezTo>
                    <a:pt x="576" y="129"/>
                    <a:pt x="447" y="0"/>
                    <a:pt x="288" y="0"/>
                  </a:cubicBezTo>
                  <a:cubicBezTo>
                    <a:pt x="129" y="0"/>
                    <a:pt x="0" y="129"/>
                    <a:pt x="0" y="288"/>
                  </a:cubicBezTo>
                  <a:cubicBezTo>
                    <a:pt x="0" y="370"/>
                    <a:pt x="35" y="447"/>
                    <a:pt x="96" y="502"/>
                  </a:cubicBezTo>
                  <a:cubicBezTo>
                    <a:pt x="96" y="544"/>
                    <a:pt x="96" y="544"/>
                    <a:pt x="96" y="544"/>
                  </a:cubicBezTo>
                  <a:cubicBezTo>
                    <a:pt x="32" y="544"/>
                    <a:pt x="32" y="544"/>
                    <a:pt x="32" y="544"/>
                  </a:cubicBezTo>
                  <a:cubicBezTo>
                    <a:pt x="32" y="608"/>
                    <a:pt x="32" y="608"/>
                    <a:pt x="32" y="608"/>
                  </a:cubicBezTo>
                  <a:cubicBezTo>
                    <a:pt x="96" y="608"/>
                    <a:pt x="96" y="608"/>
                    <a:pt x="96" y="608"/>
                  </a:cubicBezTo>
                  <a:cubicBezTo>
                    <a:pt x="96" y="736"/>
                    <a:pt x="96" y="736"/>
                    <a:pt x="96" y="736"/>
                  </a:cubicBezTo>
                  <a:cubicBezTo>
                    <a:pt x="480" y="736"/>
                    <a:pt x="480" y="736"/>
                    <a:pt x="480" y="736"/>
                  </a:cubicBezTo>
                  <a:cubicBezTo>
                    <a:pt x="480" y="608"/>
                    <a:pt x="480" y="608"/>
                    <a:pt x="480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480" y="544"/>
                    <a:pt x="480" y="544"/>
                    <a:pt x="480" y="544"/>
                  </a:cubicBezTo>
                  <a:lnTo>
                    <a:pt x="480" y="502"/>
                  </a:lnTo>
                  <a:close/>
                  <a:moveTo>
                    <a:pt x="148" y="462"/>
                  </a:moveTo>
                  <a:cubicBezTo>
                    <a:pt x="95" y="419"/>
                    <a:pt x="64" y="356"/>
                    <a:pt x="64" y="288"/>
                  </a:cubicBezTo>
                  <a:cubicBezTo>
                    <a:pt x="64" y="164"/>
                    <a:pt x="165" y="64"/>
                    <a:pt x="288" y="64"/>
                  </a:cubicBezTo>
                  <a:cubicBezTo>
                    <a:pt x="411" y="64"/>
                    <a:pt x="512" y="164"/>
                    <a:pt x="512" y="288"/>
                  </a:cubicBezTo>
                  <a:cubicBezTo>
                    <a:pt x="512" y="356"/>
                    <a:pt x="481" y="419"/>
                    <a:pt x="428" y="462"/>
                  </a:cubicBezTo>
                  <a:cubicBezTo>
                    <a:pt x="416" y="472"/>
                    <a:pt x="416" y="472"/>
                    <a:pt x="416" y="472"/>
                  </a:cubicBezTo>
                  <a:cubicBezTo>
                    <a:pt x="416" y="544"/>
                    <a:pt x="416" y="544"/>
                    <a:pt x="416" y="544"/>
                  </a:cubicBezTo>
                  <a:cubicBezTo>
                    <a:pt x="320" y="544"/>
                    <a:pt x="320" y="544"/>
                    <a:pt x="320" y="544"/>
                  </a:cubicBezTo>
                  <a:cubicBezTo>
                    <a:pt x="320" y="378"/>
                    <a:pt x="320" y="378"/>
                    <a:pt x="320" y="378"/>
                  </a:cubicBezTo>
                  <a:cubicBezTo>
                    <a:pt x="357" y="364"/>
                    <a:pt x="384" y="329"/>
                    <a:pt x="384" y="288"/>
                  </a:cubicBezTo>
                  <a:cubicBezTo>
                    <a:pt x="384" y="235"/>
                    <a:pt x="341" y="192"/>
                    <a:pt x="288" y="192"/>
                  </a:cubicBezTo>
                  <a:cubicBezTo>
                    <a:pt x="235" y="192"/>
                    <a:pt x="192" y="235"/>
                    <a:pt x="192" y="288"/>
                  </a:cubicBezTo>
                  <a:cubicBezTo>
                    <a:pt x="192" y="329"/>
                    <a:pt x="219" y="364"/>
                    <a:pt x="256" y="378"/>
                  </a:cubicBezTo>
                  <a:cubicBezTo>
                    <a:pt x="256" y="544"/>
                    <a:pt x="256" y="544"/>
                    <a:pt x="256" y="544"/>
                  </a:cubicBezTo>
                  <a:cubicBezTo>
                    <a:pt x="160" y="544"/>
                    <a:pt x="160" y="544"/>
                    <a:pt x="160" y="544"/>
                  </a:cubicBezTo>
                  <a:cubicBezTo>
                    <a:pt x="160" y="472"/>
                    <a:pt x="160" y="472"/>
                    <a:pt x="160" y="472"/>
                  </a:cubicBezTo>
                  <a:lnTo>
                    <a:pt x="148" y="462"/>
                  </a:lnTo>
                  <a:close/>
                  <a:moveTo>
                    <a:pt x="256" y="288"/>
                  </a:moveTo>
                  <a:cubicBezTo>
                    <a:pt x="256" y="270"/>
                    <a:pt x="270" y="256"/>
                    <a:pt x="288" y="256"/>
                  </a:cubicBezTo>
                  <a:cubicBezTo>
                    <a:pt x="306" y="256"/>
                    <a:pt x="320" y="270"/>
                    <a:pt x="320" y="288"/>
                  </a:cubicBezTo>
                  <a:cubicBezTo>
                    <a:pt x="320" y="305"/>
                    <a:pt x="306" y="320"/>
                    <a:pt x="288" y="320"/>
                  </a:cubicBezTo>
                  <a:cubicBezTo>
                    <a:pt x="270" y="320"/>
                    <a:pt x="256" y="305"/>
                    <a:pt x="256" y="288"/>
                  </a:cubicBezTo>
                  <a:moveTo>
                    <a:pt x="416" y="672"/>
                  </a:moveTo>
                  <a:cubicBezTo>
                    <a:pt x="160" y="672"/>
                    <a:pt x="160" y="672"/>
                    <a:pt x="160" y="672"/>
                  </a:cubicBezTo>
                  <a:cubicBezTo>
                    <a:pt x="160" y="608"/>
                    <a:pt x="160" y="608"/>
                    <a:pt x="160" y="608"/>
                  </a:cubicBezTo>
                  <a:cubicBezTo>
                    <a:pt x="416" y="608"/>
                    <a:pt x="416" y="608"/>
                    <a:pt x="416" y="608"/>
                  </a:cubicBezTo>
                  <a:lnTo>
                    <a:pt x="416" y="6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Rectangle 43"/>
            <p:cNvSpPr>
              <a:spLocks noChangeArrowheads="1"/>
            </p:cNvSpPr>
            <p:nvPr/>
          </p:nvSpPr>
          <p:spPr bwMode="auto">
            <a:xfrm>
              <a:off x="8348663" y="5722938"/>
              <a:ext cx="1746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Rectangle 44"/>
            <p:cNvSpPr>
              <a:spLocks noChangeArrowheads="1"/>
            </p:cNvSpPr>
            <p:nvPr/>
          </p:nvSpPr>
          <p:spPr bwMode="auto">
            <a:xfrm>
              <a:off x="8501063" y="5767388"/>
              <a:ext cx="222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9" name="Group 548"/>
          <p:cNvGrpSpPr/>
          <p:nvPr/>
        </p:nvGrpSpPr>
        <p:grpSpPr>
          <a:xfrm>
            <a:off x="7990431" y="1128865"/>
            <a:ext cx="405704" cy="405704"/>
            <a:chOff x="10344151" y="5619750"/>
            <a:chExt cx="571499" cy="571501"/>
          </a:xfrm>
          <a:solidFill>
            <a:schemeClr val="bg1"/>
          </a:solidFill>
        </p:grpSpPr>
        <p:sp>
          <p:nvSpPr>
            <p:cNvPr id="550" name="Freeform 14"/>
            <p:cNvSpPr>
              <a:spLocks/>
            </p:cNvSpPr>
            <p:nvPr/>
          </p:nvSpPr>
          <p:spPr bwMode="auto">
            <a:xfrm>
              <a:off x="10625138" y="5886450"/>
              <a:ext cx="23812" cy="23813"/>
            </a:xfrm>
            <a:custGeom>
              <a:avLst/>
              <a:gdLst>
                <a:gd name="T0" fmla="*/ 73 w 88"/>
                <a:gd name="T1" fmla="*/ 73 h 88"/>
                <a:gd name="T2" fmla="*/ 73 w 88"/>
                <a:gd name="T3" fmla="*/ 16 h 88"/>
                <a:gd name="T4" fmla="*/ 16 w 88"/>
                <a:gd name="T5" fmla="*/ 16 h 88"/>
                <a:gd name="T6" fmla="*/ 16 w 88"/>
                <a:gd name="T7" fmla="*/ 73 h 88"/>
                <a:gd name="T8" fmla="*/ 73 w 88"/>
                <a:gd name="T9" fmla="*/ 7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73" y="73"/>
                  </a:moveTo>
                  <a:cubicBezTo>
                    <a:pt x="88" y="57"/>
                    <a:pt x="88" y="32"/>
                    <a:pt x="73" y="16"/>
                  </a:cubicBezTo>
                  <a:cubicBezTo>
                    <a:pt x="57" y="0"/>
                    <a:pt x="32" y="0"/>
                    <a:pt x="16" y="16"/>
                  </a:cubicBezTo>
                  <a:cubicBezTo>
                    <a:pt x="0" y="32"/>
                    <a:pt x="0" y="57"/>
                    <a:pt x="16" y="73"/>
                  </a:cubicBezTo>
                  <a:cubicBezTo>
                    <a:pt x="32" y="88"/>
                    <a:pt x="57" y="88"/>
                    <a:pt x="73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15"/>
            <p:cNvSpPr>
              <a:spLocks noEditPoints="1"/>
            </p:cNvSpPr>
            <p:nvPr/>
          </p:nvSpPr>
          <p:spPr bwMode="auto">
            <a:xfrm>
              <a:off x="10685463" y="5727700"/>
              <a:ext cx="122237" cy="122238"/>
            </a:xfrm>
            <a:custGeom>
              <a:avLst/>
              <a:gdLst>
                <a:gd name="T0" fmla="*/ 361 w 439"/>
                <a:gd name="T1" fmla="*/ 361 h 439"/>
                <a:gd name="T2" fmla="*/ 361 w 439"/>
                <a:gd name="T3" fmla="*/ 78 h 439"/>
                <a:gd name="T4" fmla="*/ 78 w 439"/>
                <a:gd name="T5" fmla="*/ 78 h 439"/>
                <a:gd name="T6" fmla="*/ 78 w 439"/>
                <a:gd name="T7" fmla="*/ 361 h 439"/>
                <a:gd name="T8" fmla="*/ 361 w 439"/>
                <a:gd name="T9" fmla="*/ 361 h 439"/>
                <a:gd name="T10" fmla="*/ 134 w 439"/>
                <a:gd name="T11" fmla="*/ 134 h 439"/>
                <a:gd name="T12" fmla="*/ 304 w 439"/>
                <a:gd name="T13" fmla="*/ 134 h 439"/>
                <a:gd name="T14" fmla="*/ 304 w 439"/>
                <a:gd name="T15" fmla="*/ 304 h 439"/>
                <a:gd name="T16" fmla="*/ 134 w 439"/>
                <a:gd name="T17" fmla="*/ 304 h 439"/>
                <a:gd name="T18" fmla="*/ 134 w 439"/>
                <a:gd name="T19" fmla="*/ 13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361" y="361"/>
                  </a:moveTo>
                  <a:cubicBezTo>
                    <a:pt x="439" y="283"/>
                    <a:pt x="439" y="156"/>
                    <a:pt x="361" y="78"/>
                  </a:cubicBezTo>
                  <a:cubicBezTo>
                    <a:pt x="283" y="0"/>
                    <a:pt x="156" y="0"/>
                    <a:pt x="78" y="78"/>
                  </a:cubicBezTo>
                  <a:cubicBezTo>
                    <a:pt x="0" y="156"/>
                    <a:pt x="0" y="283"/>
                    <a:pt x="78" y="361"/>
                  </a:cubicBezTo>
                  <a:cubicBezTo>
                    <a:pt x="156" y="439"/>
                    <a:pt x="283" y="439"/>
                    <a:pt x="361" y="361"/>
                  </a:cubicBezTo>
                  <a:moveTo>
                    <a:pt x="134" y="134"/>
                  </a:moveTo>
                  <a:cubicBezTo>
                    <a:pt x="181" y="88"/>
                    <a:pt x="257" y="88"/>
                    <a:pt x="304" y="134"/>
                  </a:cubicBezTo>
                  <a:cubicBezTo>
                    <a:pt x="351" y="181"/>
                    <a:pt x="351" y="257"/>
                    <a:pt x="304" y="304"/>
                  </a:cubicBezTo>
                  <a:cubicBezTo>
                    <a:pt x="257" y="351"/>
                    <a:pt x="181" y="351"/>
                    <a:pt x="134" y="304"/>
                  </a:cubicBezTo>
                  <a:cubicBezTo>
                    <a:pt x="88" y="257"/>
                    <a:pt x="88" y="181"/>
                    <a:pt x="134" y="1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16"/>
            <p:cNvSpPr>
              <a:spLocks noEditPoints="1"/>
            </p:cNvSpPr>
            <p:nvPr/>
          </p:nvSpPr>
          <p:spPr bwMode="auto">
            <a:xfrm>
              <a:off x="10452100" y="5619750"/>
              <a:ext cx="463550" cy="463550"/>
            </a:xfrm>
            <a:custGeom>
              <a:avLst/>
              <a:gdLst>
                <a:gd name="T0" fmla="*/ 41 w 1665"/>
                <a:gd name="T1" fmla="*/ 986 h 1664"/>
                <a:gd name="T2" fmla="*/ 281 w 1665"/>
                <a:gd name="T3" fmla="*/ 903 h 1664"/>
                <a:gd name="T4" fmla="*/ 229 w 1665"/>
                <a:gd name="T5" fmla="*/ 1111 h 1664"/>
                <a:gd name="T6" fmla="*/ 126 w 1665"/>
                <a:gd name="T7" fmla="*/ 1257 h 1664"/>
                <a:gd name="T8" fmla="*/ 13 w 1665"/>
                <a:gd name="T9" fmla="*/ 1653 h 1664"/>
                <a:gd name="T10" fmla="*/ 44 w 1665"/>
                <a:gd name="T11" fmla="*/ 1664 h 1664"/>
                <a:gd name="T12" fmla="*/ 485 w 1665"/>
                <a:gd name="T13" fmla="*/ 1432 h 1664"/>
                <a:gd name="T14" fmla="*/ 749 w 1665"/>
                <a:gd name="T15" fmla="*/ 1370 h 1664"/>
                <a:gd name="T16" fmla="*/ 692 w 1665"/>
                <a:gd name="T17" fmla="*/ 1596 h 1664"/>
                <a:gd name="T18" fmla="*/ 720 w 1665"/>
                <a:gd name="T19" fmla="*/ 1664 h 1664"/>
                <a:gd name="T20" fmla="*/ 1164 w 1665"/>
                <a:gd name="T21" fmla="*/ 1116 h 1664"/>
                <a:gd name="T22" fmla="*/ 1566 w 1665"/>
                <a:gd name="T23" fmla="*/ 522 h 1664"/>
                <a:gd name="T24" fmla="*/ 1653 w 1665"/>
                <a:gd name="T25" fmla="*/ 12 h 1664"/>
                <a:gd name="T26" fmla="*/ 1143 w 1665"/>
                <a:gd name="T27" fmla="*/ 100 h 1664"/>
                <a:gd name="T28" fmla="*/ 549 w 1665"/>
                <a:gd name="T29" fmla="*/ 502 h 1664"/>
                <a:gd name="T30" fmla="*/ 1 w 1665"/>
                <a:gd name="T31" fmla="*/ 946 h 1664"/>
                <a:gd name="T32" fmla="*/ 352 w 1665"/>
                <a:gd name="T33" fmla="*/ 1483 h 1664"/>
                <a:gd name="T34" fmla="*/ 182 w 1665"/>
                <a:gd name="T35" fmla="*/ 1313 h 1664"/>
                <a:gd name="T36" fmla="*/ 420 w 1665"/>
                <a:gd name="T37" fmla="*/ 1381 h 1664"/>
                <a:gd name="T38" fmla="*/ 535 w 1665"/>
                <a:gd name="T39" fmla="*/ 1359 h 1664"/>
                <a:gd name="T40" fmla="*/ 318 w 1665"/>
                <a:gd name="T41" fmla="*/ 1166 h 1664"/>
                <a:gd name="T42" fmla="*/ 357 w 1665"/>
                <a:gd name="T43" fmla="*/ 978 h 1664"/>
                <a:gd name="T44" fmla="*/ 535 w 1665"/>
                <a:gd name="T45" fmla="*/ 1359 h 1664"/>
                <a:gd name="T46" fmla="*/ 806 w 1665"/>
                <a:gd name="T47" fmla="*/ 1575 h 1664"/>
                <a:gd name="T48" fmla="*/ 827 w 1665"/>
                <a:gd name="T49" fmla="*/ 1335 h 1664"/>
                <a:gd name="T50" fmla="*/ 1111 w 1665"/>
                <a:gd name="T51" fmla="*/ 1380 h 1664"/>
                <a:gd name="T52" fmla="*/ 1231 w 1665"/>
                <a:gd name="T53" fmla="*/ 155 h 1664"/>
                <a:gd name="T54" fmla="*/ 1510 w 1665"/>
                <a:gd name="T55" fmla="*/ 435 h 1664"/>
                <a:gd name="T56" fmla="*/ 1146 w 1665"/>
                <a:gd name="T57" fmla="*/ 184 h 1664"/>
                <a:gd name="T58" fmla="*/ 1201 w 1665"/>
                <a:gd name="T59" fmla="*/ 974 h 1664"/>
                <a:gd name="T60" fmla="*/ 767 w 1665"/>
                <a:gd name="T61" fmla="*/ 1275 h 1664"/>
                <a:gd name="T62" fmla="*/ 588 w 1665"/>
                <a:gd name="T63" fmla="*/ 580 h 1664"/>
                <a:gd name="T64" fmla="*/ 285 w 1665"/>
                <a:gd name="T65" fmla="*/ 555 h 1664"/>
                <a:gd name="T66" fmla="*/ 330 w 1665"/>
                <a:gd name="T67" fmla="*/ 839 h 1664"/>
                <a:gd name="T68" fmla="*/ 91 w 1665"/>
                <a:gd name="T69" fmla="*/ 860 h 1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65" h="1664">
                  <a:moveTo>
                    <a:pt x="26" y="983"/>
                  </a:moveTo>
                  <a:cubicBezTo>
                    <a:pt x="31" y="985"/>
                    <a:pt x="36" y="986"/>
                    <a:pt x="41" y="986"/>
                  </a:cubicBezTo>
                  <a:cubicBezTo>
                    <a:pt x="51" y="986"/>
                    <a:pt x="62" y="982"/>
                    <a:pt x="69" y="974"/>
                  </a:cubicBezTo>
                  <a:cubicBezTo>
                    <a:pt x="150" y="894"/>
                    <a:pt x="249" y="899"/>
                    <a:pt x="281" y="903"/>
                  </a:cubicBezTo>
                  <a:cubicBezTo>
                    <a:pt x="295" y="917"/>
                    <a:pt x="295" y="917"/>
                    <a:pt x="295" y="917"/>
                  </a:cubicBezTo>
                  <a:cubicBezTo>
                    <a:pt x="268" y="982"/>
                    <a:pt x="245" y="1048"/>
                    <a:pt x="229" y="1111"/>
                  </a:cubicBezTo>
                  <a:cubicBezTo>
                    <a:pt x="223" y="1134"/>
                    <a:pt x="225" y="1158"/>
                    <a:pt x="234" y="1181"/>
                  </a:cubicBezTo>
                  <a:cubicBezTo>
                    <a:pt x="195" y="1198"/>
                    <a:pt x="158" y="1224"/>
                    <a:pt x="126" y="1257"/>
                  </a:cubicBezTo>
                  <a:cubicBezTo>
                    <a:pt x="23" y="1360"/>
                    <a:pt x="2" y="1611"/>
                    <a:pt x="1" y="1621"/>
                  </a:cubicBezTo>
                  <a:cubicBezTo>
                    <a:pt x="0" y="1633"/>
                    <a:pt x="5" y="1644"/>
                    <a:pt x="13" y="1653"/>
                  </a:cubicBezTo>
                  <a:cubicBezTo>
                    <a:pt x="20" y="1660"/>
                    <a:pt x="31" y="1664"/>
                    <a:pt x="41" y="1664"/>
                  </a:cubicBezTo>
                  <a:cubicBezTo>
                    <a:pt x="42" y="1664"/>
                    <a:pt x="43" y="1664"/>
                    <a:pt x="44" y="1664"/>
                  </a:cubicBezTo>
                  <a:cubicBezTo>
                    <a:pt x="55" y="1664"/>
                    <a:pt x="306" y="1643"/>
                    <a:pt x="409" y="1540"/>
                  </a:cubicBezTo>
                  <a:cubicBezTo>
                    <a:pt x="441" y="1507"/>
                    <a:pt x="467" y="1470"/>
                    <a:pt x="485" y="1432"/>
                  </a:cubicBezTo>
                  <a:cubicBezTo>
                    <a:pt x="508" y="1441"/>
                    <a:pt x="533" y="1442"/>
                    <a:pt x="554" y="1436"/>
                  </a:cubicBezTo>
                  <a:cubicBezTo>
                    <a:pt x="618" y="1420"/>
                    <a:pt x="683" y="1398"/>
                    <a:pt x="749" y="1370"/>
                  </a:cubicBezTo>
                  <a:cubicBezTo>
                    <a:pt x="763" y="1384"/>
                    <a:pt x="763" y="1384"/>
                    <a:pt x="763" y="1384"/>
                  </a:cubicBezTo>
                  <a:cubicBezTo>
                    <a:pt x="767" y="1417"/>
                    <a:pt x="772" y="1516"/>
                    <a:pt x="692" y="1596"/>
                  </a:cubicBezTo>
                  <a:cubicBezTo>
                    <a:pt x="680" y="1608"/>
                    <a:pt x="677" y="1625"/>
                    <a:pt x="683" y="1640"/>
                  </a:cubicBezTo>
                  <a:cubicBezTo>
                    <a:pt x="689" y="1655"/>
                    <a:pt x="704" y="1664"/>
                    <a:pt x="720" y="1664"/>
                  </a:cubicBezTo>
                  <a:cubicBezTo>
                    <a:pt x="878" y="1664"/>
                    <a:pt x="1100" y="1570"/>
                    <a:pt x="1181" y="1418"/>
                  </a:cubicBezTo>
                  <a:cubicBezTo>
                    <a:pt x="1216" y="1352"/>
                    <a:pt x="1241" y="1247"/>
                    <a:pt x="1164" y="1116"/>
                  </a:cubicBezTo>
                  <a:cubicBezTo>
                    <a:pt x="1196" y="1089"/>
                    <a:pt x="1228" y="1060"/>
                    <a:pt x="1257" y="1031"/>
                  </a:cubicBezTo>
                  <a:cubicBezTo>
                    <a:pt x="1389" y="898"/>
                    <a:pt x="1493" y="727"/>
                    <a:pt x="1566" y="522"/>
                  </a:cubicBezTo>
                  <a:cubicBezTo>
                    <a:pt x="1656" y="266"/>
                    <a:pt x="1665" y="51"/>
                    <a:pt x="1665" y="42"/>
                  </a:cubicBezTo>
                  <a:cubicBezTo>
                    <a:pt x="1665" y="31"/>
                    <a:pt x="1661" y="20"/>
                    <a:pt x="1653" y="12"/>
                  </a:cubicBezTo>
                  <a:cubicBezTo>
                    <a:pt x="1645" y="4"/>
                    <a:pt x="1635" y="0"/>
                    <a:pt x="1624" y="1"/>
                  </a:cubicBezTo>
                  <a:cubicBezTo>
                    <a:pt x="1615" y="1"/>
                    <a:pt x="1399" y="10"/>
                    <a:pt x="1143" y="100"/>
                  </a:cubicBezTo>
                  <a:cubicBezTo>
                    <a:pt x="938" y="172"/>
                    <a:pt x="767" y="276"/>
                    <a:pt x="635" y="408"/>
                  </a:cubicBezTo>
                  <a:cubicBezTo>
                    <a:pt x="605" y="438"/>
                    <a:pt x="577" y="469"/>
                    <a:pt x="549" y="502"/>
                  </a:cubicBezTo>
                  <a:cubicBezTo>
                    <a:pt x="418" y="425"/>
                    <a:pt x="314" y="449"/>
                    <a:pt x="248" y="484"/>
                  </a:cubicBezTo>
                  <a:cubicBezTo>
                    <a:pt x="95" y="566"/>
                    <a:pt x="1" y="787"/>
                    <a:pt x="1" y="946"/>
                  </a:cubicBezTo>
                  <a:cubicBezTo>
                    <a:pt x="1" y="962"/>
                    <a:pt x="11" y="976"/>
                    <a:pt x="26" y="983"/>
                  </a:cubicBezTo>
                  <a:moveTo>
                    <a:pt x="352" y="1483"/>
                  </a:moveTo>
                  <a:cubicBezTo>
                    <a:pt x="297" y="1538"/>
                    <a:pt x="168" y="1567"/>
                    <a:pt x="87" y="1579"/>
                  </a:cubicBezTo>
                  <a:cubicBezTo>
                    <a:pt x="98" y="1497"/>
                    <a:pt x="127" y="1368"/>
                    <a:pt x="182" y="1313"/>
                  </a:cubicBezTo>
                  <a:cubicBezTo>
                    <a:pt x="213" y="1283"/>
                    <a:pt x="249" y="1259"/>
                    <a:pt x="285" y="1246"/>
                  </a:cubicBezTo>
                  <a:cubicBezTo>
                    <a:pt x="420" y="1381"/>
                    <a:pt x="420" y="1381"/>
                    <a:pt x="420" y="1381"/>
                  </a:cubicBezTo>
                  <a:cubicBezTo>
                    <a:pt x="406" y="1417"/>
                    <a:pt x="383" y="1452"/>
                    <a:pt x="352" y="1483"/>
                  </a:cubicBezTo>
                  <a:moveTo>
                    <a:pt x="535" y="1359"/>
                  </a:moveTo>
                  <a:cubicBezTo>
                    <a:pt x="523" y="1362"/>
                    <a:pt x="510" y="1358"/>
                    <a:pt x="500" y="1348"/>
                  </a:cubicBezTo>
                  <a:cubicBezTo>
                    <a:pt x="305" y="1153"/>
                    <a:pt x="555" y="1403"/>
                    <a:pt x="318" y="1166"/>
                  </a:cubicBezTo>
                  <a:cubicBezTo>
                    <a:pt x="308" y="1156"/>
                    <a:pt x="304" y="1143"/>
                    <a:pt x="307" y="1131"/>
                  </a:cubicBezTo>
                  <a:cubicBezTo>
                    <a:pt x="319" y="1081"/>
                    <a:pt x="336" y="1030"/>
                    <a:pt x="357" y="978"/>
                  </a:cubicBezTo>
                  <a:cubicBezTo>
                    <a:pt x="687" y="1309"/>
                    <a:pt x="687" y="1309"/>
                    <a:pt x="687" y="1309"/>
                  </a:cubicBezTo>
                  <a:cubicBezTo>
                    <a:pt x="636" y="1329"/>
                    <a:pt x="584" y="1346"/>
                    <a:pt x="535" y="1359"/>
                  </a:cubicBezTo>
                  <a:moveTo>
                    <a:pt x="1111" y="1380"/>
                  </a:moveTo>
                  <a:cubicBezTo>
                    <a:pt x="1058" y="1478"/>
                    <a:pt x="926" y="1550"/>
                    <a:pt x="806" y="1575"/>
                  </a:cubicBezTo>
                  <a:cubicBezTo>
                    <a:pt x="844" y="1503"/>
                    <a:pt x="853" y="1411"/>
                    <a:pt x="839" y="1355"/>
                  </a:cubicBezTo>
                  <a:cubicBezTo>
                    <a:pt x="835" y="1342"/>
                    <a:pt x="827" y="1336"/>
                    <a:pt x="827" y="1335"/>
                  </a:cubicBezTo>
                  <a:cubicBezTo>
                    <a:pt x="924" y="1288"/>
                    <a:pt x="1015" y="1232"/>
                    <a:pt x="1101" y="1167"/>
                  </a:cubicBezTo>
                  <a:cubicBezTo>
                    <a:pt x="1142" y="1243"/>
                    <a:pt x="1146" y="1315"/>
                    <a:pt x="1111" y="1380"/>
                  </a:cubicBezTo>
                  <a:moveTo>
                    <a:pt x="1510" y="435"/>
                  </a:moveTo>
                  <a:cubicBezTo>
                    <a:pt x="1231" y="155"/>
                    <a:pt x="1231" y="155"/>
                    <a:pt x="1231" y="155"/>
                  </a:cubicBezTo>
                  <a:cubicBezTo>
                    <a:pt x="1383" y="108"/>
                    <a:pt x="1515" y="90"/>
                    <a:pt x="1582" y="84"/>
                  </a:cubicBezTo>
                  <a:cubicBezTo>
                    <a:pt x="1575" y="150"/>
                    <a:pt x="1558" y="283"/>
                    <a:pt x="1510" y="435"/>
                  </a:cubicBezTo>
                  <a:moveTo>
                    <a:pt x="692" y="465"/>
                  </a:moveTo>
                  <a:cubicBezTo>
                    <a:pt x="810" y="346"/>
                    <a:pt x="963" y="252"/>
                    <a:pt x="1146" y="184"/>
                  </a:cubicBezTo>
                  <a:cubicBezTo>
                    <a:pt x="1481" y="519"/>
                    <a:pt x="1481" y="519"/>
                    <a:pt x="1481" y="519"/>
                  </a:cubicBezTo>
                  <a:cubicBezTo>
                    <a:pt x="1414" y="703"/>
                    <a:pt x="1319" y="855"/>
                    <a:pt x="1201" y="974"/>
                  </a:cubicBezTo>
                  <a:cubicBezTo>
                    <a:pt x="1165" y="1010"/>
                    <a:pt x="1126" y="1045"/>
                    <a:pt x="1085" y="1077"/>
                  </a:cubicBezTo>
                  <a:cubicBezTo>
                    <a:pt x="988" y="1156"/>
                    <a:pt x="881" y="1222"/>
                    <a:pt x="767" y="1275"/>
                  </a:cubicBezTo>
                  <a:cubicBezTo>
                    <a:pt x="390" y="899"/>
                    <a:pt x="390" y="899"/>
                    <a:pt x="390" y="899"/>
                  </a:cubicBezTo>
                  <a:cubicBezTo>
                    <a:pt x="443" y="785"/>
                    <a:pt x="510" y="678"/>
                    <a:pt x="588" y="580"/>
                  </a:cubicBezTo>
                  <a:cubicBezTo>
                    <a:pt x="621" y="540"/>
                    <a:pt x="656" y="501"/>
                    <a:pt x="692" y="465"/>
                  </a:cubicBezTo>
                  <a:moveTo>
                    <a:pt x="285" y="555"/>
                  </a:moveTo>
                  <a:cubicBezTo>
                    <a:pt x="351" y="520"/>
                    <a:pt x="422" y="523"/>
                    <a:pt x="498" y="565"/>
                  </a:cubicBezTo>
                  <a:cubicBezTo>
                    <a:pt x="434" y="650"/>
                    <a:pt x="377" y="742"/>
                    <a:pt x="330" y="839"/>
                  </a:cubicBezTo>
                  <a:cubicBezTo>
                    <a:pt x="330" y="839"/>
                    <a:pt x="323" y="830"/>
                    <a:pt x="309" y="827"/>
                  </a:cubicBezTo>
                  <a:cubicBezTo>
                    <a:pt x="304" y="825"/>
                    <a:pt x="198" y="803"/>
                    <a:pt x="91" y="860"/>
                  </a:cubicBezTo>
                  <a:cubicBezTo>
                    <a:pt x="115" y="739"/>
                    <a:pt x="188" y="607"/>
                    <a:pt x="285" y="5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17"/>
            <p:cNvSpPr>
              <a:spLocks/>
            </p:cNvSpPr>
            <p:nvPr/>
          </p:nvSpPr>
          <p:spPr bwMode="auto">
            <a:xfrm>
              <a:off x="10561638" y="6075363"/>
              <a:ext cx="55562" cy="55563"/>
            </a:xfrm>
            <a:custGeom>
              <a:avLst/>
              <a:gdLst>
                <a:gd name="T0" fmla="*/ 72 w 201"/>
                <a:gd name="T1" fmla="*/ 185 h 201"/>
                <a:gd name="T2" fmla="*/ 185 w 201"/>
                <a:gd name="T3" fmla="*/ 72 h 201"/>
                <a:gd name="T4" fmla="*/ 185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5 h 201"/>
                <a:gd name="T12" fmla="*/ 72 w 201"/>
                <a:gd name="T13" fmla="*/ 18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2" y="185"/>
                  </a:moveTo>
                  <a:cubicBezTo>
                    <a:pt x="185" y="72"/>
                    <a:pt x="185" y="72"/>
                    <a:pt x="185" y="72"/>
                  </a:cubicBezTo>
                  <a:cubicBezTo>
                    <a:pt x="201" y="57"/>
                    <a:pt x="201" y="31"/>
                    <a:pt x="185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5"/>
                  </a:cubicBezTo>
                  <a:cubicBezTo>
                    <a:pt x="31" y="201"/>
                    <a:pt x="57" y="201"/>
                    <a:pt x="72" y="1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18"/>
            <p:cNvSpPr>
              <a:spLocks/>
            </p:cNvSpPr>
            <p:nvPr/>
          </p:nvSpPr>
          <p:spPr bwMode="auto">
            <a:xfrm>
              <a:off x="10404475" y="5918200"/>
              <a:ext cx="55562" cy="55563"/>
            </a:xfrm>
            <a:custGeom>
              <a:avLst/>
              <a:gdLst>
                <a:gd name="T0" fmla="*/ 73 w 201"/>
                <a:gd name="T1" fmla="*/ 186 h 201"/>
                <a:gd name="T2" fmla="*/ 186 w 201"/>
                <a:gd name="T3" fmla="*/ 73 h 201"/>
                <a:gd name="T4" fmla="*/ 186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6 h 201"/>
                <a:gd name="T12" fmla="*/ 73 w 201"/>
                <a:gd name="T13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3" y="186"/>
                  </a:moveTo>
                  <a:cubicBezTo>
                    <a:pt x="186" y="73"/>
                    <a:pt x="186" y="73"/>
                    <a:pt x="186" y="73"/>
                  </a:cubicBezTo>
                  <a:cubicBezTo>
                    <a:pt x="201" y="57"/>
                    <a:pt x="201" y="32"/>
                    <a:pt x="186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6"/>
                  </a:cubicBezTo>
                  <a:cubicBezTo>
                    <a:pt x="32" y="201"/>
                    <a:pt x="57" y="201"/>
                    <a:pt x="73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19"/>
            <p:cNvSpPr>
              <a:spLocks/>
            </p:cNvSpPr>
            <p:nvPr/>
          </p:nvSpPr>
          <p:spPr bwMode="auto">
            <a:xfrm>
              <a:off x="104394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20"/>
            <p:cNvSpPr>
              <a:spLocks/>
            </p:cNvSpPr>
            <p:nvPr/>
          </p:nvSpPr>
          <p:spPr bwMode="auto">
            <a:xfrm>
              <a:off x="103505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21"/>
            <p:cNvSpPr>
              <a:spLocks/>
            </p:cNvSpPr>
            <p:nvPr/>
          </p:nvSpPr>
          <p:spPr bwMode="auto">
            <a:xfrm>
              <a:off x="10344151" y="5995988"/>
              <a:ext cx="100012" cy="100013"/>
            </a:xfrm>
            <a:custGeom>
              <a:avLst/>
              <a:gdLst>
                <a:gd name="T0" fmla="*/ 72 w 359"/>
                <a:gd name="T1" fmla="*/ 343 h 359"/>
                <a:gd name="T2" fmla="*/ 343 w 359"/>
                <a:gd name="T3" fmla="*/ 72 h 359"/>
                <a:gd name="T4" fmla="*/ 343 w 359"/>
                <a:gd name="T5" fmla="*/ 16 h 359"/>
                <a:gd name="T6" fmla="*/ 287 w 359"/>
                <a:gd name="T7" fmla="*/ 16 h 359"/>
                <a:gd name="T8" fmla="*/ 16 w 359"/>
                <a:gd name="T9" fmla="*/ 287 h 359"/>
                <a:gd name="T10" fmla="*/ 16 w 359"/>
                <a:gd name="T11" fmla="*/ 343 h 359"/>
                <a:gd name="T12" fmla="*/ 72 w 359"/>
                <a:gd name="T13" fmla="*/ 343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9">
                  <a:moveTo>
                    <a:pt x="72" y="343"/>
                  </a:moveTo>
                  <a:cubicBezTo>
                    <a:pt x="343" y="72"/>
                    <a:pt x="343" y="72"/>
                    <a:pt x="343" y="72"/>
                  </a:cubicBezTo>
                  <a:cubicBezTo>
                    <a:pt x="359" y="57"/>
                    <a:pt x="359" y="32"/>
                    <a:pt x="343" y="16"/>
                  </a:cubicBezTo>
                  <a:cubicBezTo>
                    <a:pt x="328" y="0"/>
                    <a:pt x="302" y="0"/>
                    <a:pt x="287" y="16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0" y="302"/>
                    <a:pt x="0" y="328"/>
                    <a:pt x="16" y="343"/>
                  </a:cubicBezTo>
                  <a:cubicBezTo>
                    <a:pt x="31" y="359"/>
                    <a:pt x="57" y="359"/>
                    <a:pt x="72" y="3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22"/>
            <p:cNvSpPr>
              <a:spLocks/>
            </p:cNvSpPr>
            <p:nvPr/>
          </p:nvSpPr>
          <p:spPr bwMode="auto">
            <a:xfrm>
              <a:off x="10656888" y="5838825"/>
              <a:ext cx="39687" cy="39688"/>
            </a:xfrm>
            <a:custGeom>
              <a:avLst/>
              <a:gdLst>
                <a:gd name="T0" fmla="*/ 72 w 144"/>
                <a:gd name="T1" fmla="*/ 128 h 144"/>
                <a:gd name="T2" fmla="*/ 128 w 144"/>
                <a:gd name="T3" fmla="*/ 72 h 144"/>
                <a:gd name="T4" fmla="*/ 128 w 144"/>
                <a:gd name="T5" fmla="*/ 15 h 144"/>
                <a:gd name="T6" fmla="*/ 72 w 144"/>
                <a:gd name="T7" fmla="*/ 15 h 144"/>
                <a:gd name="T8" fmla="*/ 15 w 144"/>
                <a:gd name="T9" fmla="*/ 72 h 144"/>
                <a:gd name="T10" fmla="*/ 15 w 144"/>
                <a:gd name="T11" fmla="*/ 128 h 144"/>
                <a:gd name="T12" fmla="*/ 72 w 144"/>
                <a:gd name="T13" fmla="*/ 1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4">
                  <a:moveTo>
                    <a:pt x="72" y="128"/>
                  </a:moveTo>
                  <a:cubicBezTo>
                    <a:pt x="128" y="72"/>
                    <a:pt x="128" y="72"/>
                    <a:pt x="128" y="72"/>
                  </a:cubicBezTo>
                  <a:cubicBezTo>
                    <a:pt x="144" y="56"/>
                    <a:pt x="144" y="31"/>
                    <a:pt x="128" y="15"/>
                  </a:cubicBezTo>
                  <a:cubicBezTo>
                    <a:pt x="113" y="0"/>
                    <a:pt x="87" y="0"/>
                    <a:pt x="72" y="15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87"/>
                    <a:pt x="0" y="113"/>
                    <a:pt x="15" y="128"/>
                  </a:cubicBezTo>
                  <a:cubicBezTo>
                    <a:pt x="31" y="144"/>
                    <a:pt x="56" y="144"/>
                    <a:pt x="72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044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8193778" y="5824964"/>
            <a:ext cx="349871" cy="388093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2236417" y="5799878"/>
            <a:ext cx="438695" cy="438265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3383675" y="5789356"/>
            <a:ext cx="510132" cy="459313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5802839" y="5797528"/>
            <a:ext cx="352179" cy="442965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6871428" y="5782279"/>
            <a:ext cx="476609" cy="473464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4649757" y="5804682"/>
            <a:ext cx="355116" cy="428660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9465133" y="5798963"/>
            <a:ext cx="448880" cy="440096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8167923" y="4884439"/>
            <a:ext cx="401580" cy="419552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2232223" y="4869143"/>
            <a:ext cx="447079" cy="450144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3405335" y="4899334"/>
            <a:ext cx="466808" cy="389761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5805721" y="4896758"/>
            <a:ext cx="346417" cy="394916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6877632" y="4896756"/>
            <a:ext cx="464200" cy="394917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4643337" y="4901463"/>
            <a:ext cx="367952" cy="385507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9452539" y="4921422"/>
            <a:ext cx="474068" cy="345588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8102665" y="3816692"/>
            <a:ext cx="532097" cy="532097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2184855" y="3812130"/>
            <a:ext cx="541816" cy="541221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3429020" y="3859539"/>
            <a:ext cx="419441" cy="446403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5782167" y="3890770"/>
            <a:ext cx="393525" cy="383940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6922862" y="3759328"/>
            <a:ext cx="373743" cy="646824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550810" y="3803066"/>
            <a:ext cx="553009" cy="559349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9472923" y="3765149"/>
            <a:ext cx="433301" cy="635183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8070582" y="2699315"/>
            <a:ext cx="596263" cy="597021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2246341" y="2734111"/>
            <a:ext cx="418843" cy="527431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3411721" y="2731575"/>
            <a:ext cx="454039" cy="532501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5778614" y="2711539"/>
            <a:ext cx="400631" cy="572573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6854041" y="2743351"/>
            <a:ext cx="511385" cy="508951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4615360" y="2732204"/>
            <a:ext cx="423907" cy="531243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9372001" y="2769932"/>
            <a:ext cx="635144" cy="455787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8022429" y="1635898"/>
            <a:ext cx="692567" cy="584607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2229264" y="1663815"/>
            <a:ext cx="452997" cy="528771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3421785" y="1676628"/>
            <a:ext cx="433907" cy="503147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5760822" y="1677781"/>
            <a:ext cx="436213" cy="500840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6905474" y="1670857"/>
            <a:ext cx="408517" cy="514688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591498" y="1695315"/>
            <a:ext cx="471633" cy="465773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9382607" y="1620081"/>
            <a:ext cx="613932" cy="616240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1714191" y="463151"/>
            <a:ext cx="8763618" cy="666786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3733" i="1" dirty="0"/>
              <a:t>Vector Icons Ready To Use – Easy To Edit  </a:t>
            </a:r>
          </a:p>
        </p:txBody>
      </p:sp>
    </p:spTree>
    <p:extLst>
      <p:ext uri="{BB962C8B-B14F-4D97-AF65-F5344CB8AC3E}">
        <p14:creationId xmlns:p14="http://schemas.microsoft.com/office/powerpoint/2010/main" val="3070061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904240" y="3931808"/>
            <a:ext cx="10383520" cy="6566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42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1255950" y="4808440"/>
            <a:ext cx="9680101" cy="4104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6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760" y="1639160"/>
            <a:ext cx="6634480" cy="22114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375400"/>
            <a:ext cx="12192000" cy="482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hlinkClick r:id="rId3"/>
              </a:rPr>
              <a:t>https://www.ciloart.com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15071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Custom 2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11695</TotalTime>
  <Words>115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Roboto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1549</cp:revision>
  <dcterms:created xsi:type="dcterms:W3CDTF">2015-09-08T18:46:55Z</dcterms:created>
  <dcterms:modified xsi:type="dcterms:W3CDTF">2020-06-11T12:35:38Z</dcterms:modified>
</cp:coreProperties>
</file>